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7" r:id="rId1"/>
  </p:sldMasterIdLst>
  <p:notesMasterIdLst>
    <p:notesMasterId r:id="rId21"/>
  </p:notesMasterIdLst>
  <p:sldIdLst>
    <p:sldId id="256" r:id="rId2"/>
    <p:sldId id="290" r:id="rId3"/>
    <p:sldId id="257" r:id="rId4"/>
    <p:sldId id="258" r:id="rId5"/>
    <p:sldId id="259" r:id="rId6"/>
    <p:sldId id="261" r:id="rId7"/>
    <p:sldId id="262" r:id="rId8"/>
    <p:sldId id="263" r:id="rId9"/>
    <p:sldId id="265" r:id="rId10"/>
    <p:sldId id="266" r:id="rId11"/>
    <p:sldId id="270" r:id="rId12"/>
    <p:sldId id="272" r:id="rId13"/>
    <p:sldId id="273" r:id="rId14"/>
    <p:sldId id="274" r:id="rId15"/>
    <p:sldId id="275" r:id="rId16"/>
    <p:sldId id="281" r:id="rId17"/>
    <p:sldId id="291" r:id="rId18"/>
    <p:sldId id="292" r:id="rId19"/>
    <p:sldId id="289" r:id="rId20"/>
  </p:sldIdLst>
  <p:sldSz cx="12192000" cy="6858000"/>
  <p:notesSz cx="6797675" cy="9928225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4A7C9C6-4C37-48FA-BCAB-9FF9718538D1}">
  <a:tblStyle styleId="{24A7C9C6-4C37-48FA-BCAB-9FF9718538D1}" styleName="Table_0">
    <a:wholeTbl>
      <a:tcTxStyle b="off" i="off">
        <a:font>
          <a:latin typeface="Meiryo"/>
          <a:ea typeface="Meiryo"/>
          <a:cs typeface="Meiryo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4EDEA"/>
          </a:solidFill>
        </a:fill>
      </a:tcStyle>
    </a:wholeTbl>
    <a:band1H>
      <a:tcTxStyle/>
      <a:tcStyle>
        <a:tcBdr/>
        <a:fill>
          <a:solidFill>
            <a:srgbClr val="E8DAD2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8DAD2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Meiryo"/>
          <a:ea typeface="Meiryo"/>
          <a:cs typeface="Meiryo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Meiryo"/>
          <a:ea typeface="Meiryo"/>
          <a:cs typeface="Meiryo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Meiryo"/>
          <a:ea typeface="Meiryo"/>
          <a:cs typeface="Meiryo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Meiryo"/>
          <a:ea typeface="Meiryo"/>
          <a:cs typeface="Meiryo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15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45659" cy="49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8" name="Google Shape;108;n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9" name="Google Shape;109;n"/>
          <p:cNvSpPr>
            <a:spLocks noGrp="1" noRot="1" noChangeAspect="1"/>
          </p:cNvSpPr>
          <p:nvPr>
            <p:ph type="sldImg" idx="3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0" name="Google Shape;110;n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n"/>
          <p:cNvSpPr txBox="1">
            <a:spLocks noGrp="1"/>
          </p:cNvSpPr>
          <p:nvPr>
            <p:ph type="ftr" idx="11"/>
          </p:nvPr>
        </p:nvSpPr>
        <p:spPr>
          <a:xfrm>
            <a:off x="0" y="9430091"/>
            <a:ext cx="2945659" cy="49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n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5637926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20438627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1" name="Google Shape;421;p11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11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10</a:t>
            </a:fld>
            <a:endParaRPr/>
          </a:p>
        </p:txBody>
      </p:sp>
      <p:sp>
        <p:nvSpPr>
          <p:cNvPr id="423" name="Google Shape;423;p11:notes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28/09/2023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6619468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7" name="Google Shape;467;p15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8" name="Google Shape;468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040854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9" name="Google Shape;489;p1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730164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p1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688875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1" name="Google Shape;511;p19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6493248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" name="Google Shape;522;p2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0766054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02778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9" name="Google Shape;589;p2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247068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" name="Google Shape;67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78" name="Google Shape;678;p3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9" name="Google Shape;679;p34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19</a:t>
            </a:fld>
            <a:endParaRPr/>
          </a:p>
        </p:txBody>
      </p:sp>
      <p:sp>
        <p:nvSpPr>
          <p:cNvPr id="680" name="Google Shape;680;p34:notes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28/09/2023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516923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2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  <p:sp>
        <p:nvSpPr>
          <p:cNvPr id="322" name="Google Shape;322;p2:notes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28/09/2023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2436130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20" name="Google Shape;320;p2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  <p:sp>
        <p:nvSpPr>
          <p:cNvPr id="322" name="Google Shape;322;p2:notes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28/09/2023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11714506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Google Shape;33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3" name="Google Shape;333;p3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34" name="Google Shape;334;p3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4</a:t>
            </a:fld>
            <a:endParaRPr/>
          </a:p>
        </p:txBody>
      </p:sp>
      <p:sp>
        <p:nvSpPr>
          <p:cNvPr id="335" name="Google Shape;335;p3:notes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28/09/2023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9518761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4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7843580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4" name="Google Shape;364;p6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65" name="Google Shape;365;p6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6</a:t>
            </a:fld>
            <a:endParaRPr/>
          </a:p>
        </p:txBody>
      </p:sp>
      <p:sp>
        <p:nvSpPr>
          <p:cNvPr id="366" name="Google Shape;366;p6:notes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28/09/2023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1088470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" name="Google Shape;37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3" name="Google Shape;373;p7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4" name="Google Shape;374;p7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  <p:sp>
        <p:nvSpPr>
          <p:cNvPr id="375" name="Google Shape;375;p7:notes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28/09/2023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975906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85" name="Google Shape;385;p8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p8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  <p:sp>
        <p:nvSpPr>
          <p:cNvPr id="387" name="Google Shape;387;p8:notes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28/09/2023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250633715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9" name="Google Shape;409;p10:notes"/>
          <p:cNvSpPr txBox="1">
            <a:spLocks noGrp="1"/>
          </p:cNvSpPr>
          <p:nvPr>
            <p:ph type="body" idx="1"/>
          </p:nvPr>
        </p:nvSpPr>
        <p:spPr>
          <a:xfrm>
            <a:off x="679768" y="4777959"/>
            <a:ext cx="5438140" cy="39094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10:notes"/>
          <p:cNvSpPr txBox="1">
            <a:spLocks noGrp="1"/>
          </p:cNvSpPr>
          <p:nvPr>
            <p:ph type="sldNum" idx="12"/>
          </p:nvPr>
        </p:nvSpPr>
        <p:spPr>
          <a:xfrm>
            <a:off x="3850443" y="9430091"/>
            <a:ext cx="2945659" cy="49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9</a:t>
            </a:fld>
            <a:endParaRPr/>
          </a:p>
        </p:txBody>
      </p:sp>
      <p:sp>
        <p:nvSpPr>
          <p:cNvPr id="411" name="Google Shape;411;p10:notes"/>
          <p:cNvSpPr txBox="1">
            <a:spLocks noGrp="1"/>
          </p:cNvSpPr>
          <p:nvPr>
            <p:ph type="dt" idx="10"/>
          </p:nvPr>
        </p:nvSpPr>
        <p:spPr>
          <a:xfrm>
            <a:off x="3850443" y="0"/>
            <a:ext cx="2945659" cy="4980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28/09/2023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41594037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olo">
  <p:cSld name="Titolo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"/>
          <p:cNvSpPr>
            <a:spLocks noGrp="1"/>
          </p:cNvSpPr>
          <p:nvPr>
            <p:ph type="pic" idx="2"/>
          </p:nvPr>
        </p:nvSpPr>
        <p:spPr>
          <a:xfrm>
            <a:off x="1524" y="0"/>
            <a:ext cx="12189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21" name="Google Shape;121;p2"/>
          <p:cNvSpPr txBox="1">
            <a:spLocks noGrp="1"/>
          </p:cNvSpPr>
          <p:nvPr>
            <p:ph type="ctrTitle"/>
          </p:nvPr>
        </p:nvSpPr>
        <p:spPr>
          <a:xfrm>
            <a:off x="6911496" y="1695899"/>
            <a:ext cx="4453200" cy="4028100"/>
          </a:xfrm>
          <a:prstGeom prst="rect">
            <a:avLst/>
          </a:prstGeom>
          <a:solidFill>
            <a:schemeClr val="lt1">
              <a:alpha val="89800"/>
            </a:schemeClr>
          </a:solidFill>
          <a:ln>
            <a:noFill/>
          </a:ln>
          <a:effectLst>
            <a:outerShdw sx="107000" sy="107000" algn="ctr" rotWithShape="0">
              <a:schemeClr val="lt1">
                <a:alpha val="49800"/>
              </a:schemeClr>
            </a:outerShdw>
          </a:effectLst>
        </p:spPr>
        <p:txBody>
          <a:bodyPr spcFirstLastPara="1" wrap="square" lIns="109725" tIns="109725" rIns="109725" bIns="365750" anchor="ctr" anchorCtr="0">
            <a:noAutofit/>
          </a:bodyPr>
          <a:lstStyle>
            <a:lvl1pPr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Meiryo"/>
              <a:buNone/>
              <a:defRPr sz="4000" b="1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"/>
          <p:cNvSpPr txBox="1">
            <a:spLocks noGrp="1"/>
          </p:cNvSpPr>
          <p:nvPr>
            <p:ph type="body" idx="1"/>
          </p:nvPr>
        </p:nvSpPr>
        <p:spPr>
          <a:xfrm>
            <a:off x="7545417" y="4452155"/>
            <a:ext cx="32463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>
            <a:lvl1pPr marL="457200" lvl="0" indent="-228600" algn="ctr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1pPr>
            <a:lvl2pPr marL="914400" lvl="1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5pPr>
            <a:lvl6pPr marL="2743200" lvl="5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7pPr>
            <a:lvl8pPr marL="3657600" lvl="7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23" name="Google Shape;123;p2"/>
          <p:cNvSpPr/>
          <p:nvPr/>
        </p:nvSpPr>
        <p:spPr>
          <a:xfrm rot="-299563" flipH="1">
            <a:off x="6653388" y="1271936"/>
            <a:ext cx="5145084" cy="4842990"/>
          </a:xfrm>
          <a:custGeom>
            <a:avLst/>
            <a:gdLst/>
            <a:ahLst/>
            <a:cxnLst/>
            <a:rect l="l" t="t" r="r" b="b"/>
            <a:pathLst>
              <a:path w="3810827" h="3634591" extrusionOk="0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1272">
          <p15:clr>
            <a:srgbClr val="FBAE40"/>
          </p15:clr>
        </p15:guide>
        <p15:guide id="3" pos="2928">
          <p15:clr>
            <a:srgbClr val="FBAE40"/>
          </p15:clr>
        </p15:guide>
        <p15:guide id="4" pos="4584">
          <p15:clr>
            <a:srgbClr val="FBAE40"/>
          </p15:clr>
        </p15:guide>
        <p15:guide id="5" pos="6264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eam">
  <p:cSld name="Team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13"/>
          <p:cNvSpPr/>
          <p:nvPr/>
        </p:nvSpPr>
        <p:spPr>
          <a:xfrm>
            <a:off x="890978" y="2085219"/>
            <a:ext cx="2300113" cy="2530956"/>
          </a:xfrm>
          <a:custGeom>
            <a:avLst/>
            <a:gdLst/>
            <a:ahLst/>
            <a:cxnLst/>
            <a:rect l="l" t="t" r="r" b="b"/>
            <a:pathLst>
              <a:path w="2805016" h="3049345" extrusionOk="0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35" name="Google Shape;235;p13"/>
          <p:cNvSpPr/>
          <p:nvPr/>
        </p:nvSpPr>
        <p:spPr>
          <a:xfrm>
            <a:off x="987583" y="2234914"/>
            <a:ext cx="2105679" cy="2230515"/>
          </a:xfrm>
          <a:custGeom>
            <a:avLst/>
            <a:gdLst/>
            <a:ahLst/>
            <a:cxnLst/>
            <a:rect l="l" t="t" r="r" b="b"/>
            <a:pathLst>
              <a:path w="2567901" h="2687367" extrusionOk="0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36" name="Google Shape;236;p13"/>
          <p:cNvSpPr/>
          <p:nvPr/>
        </p:nvSpPr>
        <p:spPr>
          <a:xfrm rot="10800000" flipH="1">
            <a:off x="3525455" y="2249721"/>
            <a:ext cx="2200753" cy="2126236"/>
          </a:xfrm>
          <a:custGeom>
            <a:avLst/>
            <a:gdLst/>
            <a:ahLst/>
            <a:cxnLst/>
            <a:rect l="l" t="t" r="r" b="b"/>
            <a:pathLst>
              <a:path w="3810827" h="3634591" extrusionOk="0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37" name="Google Shape;237;p13"/>
          <p:cNvSpPr/>
          <p:nvPr/>
        </p:nvSpPr>
        <p:spPr>
          <a:xfrm rot="10800000" flipH="1">
            <a:off x="3375489" y="2081679"/>
            <a:ext cx="2505619" cy="2462435"/>
          </a:xfrm>
          <a:custGeom>
            <a:avLst/>
            <a:gdLst/>
            <a:ahLst/>
            <a:cxnLst/>
            <a:rect l="l" t="t" r="r" b="b"/>
            <a:pathLst>
              <a:path w="3810827" h="3634591" extrusionOk="0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38" name="Google Shape;238;p13"/>
          <p:cNvSpPr/>
          <p:nvPr/>
        </p:nvSpPr>
        <p:spPr>
          <a:xfrm flipH="1">
            <a:off x="6097859" y="2093524"/>
            <a:ext cx="2370239" cy="2576697"/>
          </a:xfrm>
          <a:custGeom>
            <a:avLst/>
            <a:gdLst/>
            <a:ahLst/>
            <a:cxnLst/>
            <a:rect l="l" t="t" r="r" b="b"/>
            <a:pathLst>
              <a:path w="2805016" h="3049345" extrusionOk="0">
                <a:moveTo>
                  <a:pt x="1448892" y="1295"/>
                </a:moveTo>
                <a:cubicBezTo>
                  <a:pt x="1551302" y="5038"/>
                  <a:pt x="1656071" y="16908"/>
                  <a:pt x="1762036" y="37054"/>
                </a:cubicBezTo>
                <a:cubicBezTo>
                  <a:pt x="1931145" y="69206"/>
                  <a:pt x="2057720" y="143119"/>
                  <a:pt x="2172496" y="276646"/>
                </a:cubicBezTo>
                <a:cubicBezTo>
                  <a:pt x="2292557" y="416316"/>
                  <a:pt x="2390672" y="610536"/>
                  <a:pt x="2494528" y="816190"/>
                </a:cubicBezTo>
                <a:cubicBezTo>
                  <a:pt x="2513659" y="854126"/>
                  <a:pt x="2533480" y="893328"/>
                  <a:pt x="2553622" y="932591"/>
                </a:cubicBezTo>
                <a:cubicBezTo>
                  <a:pt x="2733870" y="1284027"/>
                  <a:pt x="2847724" y="1537159"/>
                  <a:pt x="2789833" y="1841650"/>
                </a:cubicBezTo>
                <a:cubicBezTo>
                  <a:pt x="2701624" y="2305599"/>
                  <a:pt x="2447254" y="2597690"/>
                  <a:pt x="1939259" y="2818274"/>
                </a:cubicBezTo>
                <a:cubicBezTo>
                  <a:pt x="1872770" y="2847138"/>
                  <a:pt x="1811781" y="2876114"/>
                  <a:pt x="1752834" y="2904144"/>
                </a:cubicBezTo>
                <a:cubicBezTo>
                  <a:pt x="1508432" y="3020297"/>
                  <a:pt x="1382512" y="3074496"/>
                  <a:pt x="1191447" y="3038170"/>
                </a:cubicBezTo>
                <a:cubicBezTo>
                  <a:pt x="1001732" y="3002100"/>
                  <a:pt x="823313" y="2919199"/>
                  <a:pt x="661126" y="2791872"/>
                </a:cubicBezTo>
                <a:cubicBezTo>
                  <a:pt x="502474" y="2667286"/>
                  <a:pt x="366163" y="2506376"/>
                  <a:pt x="256115" y="2313690"/>
                </a:cubicBezTo>
                <a:cubicBezTo>
                  <a:pt x="147904" y="2124290"/>
                  <a:pt x="69906" y="1908939"/>
                  <a:pt x="30620" y="1690804"/>
                </a:cubicBezTo>
                <a:cubicBezTo>
                  <a:pt x="-9871" y="1466769"/>
                  <a:pt x="-10191" y="1246967"/>
                  <a:pt x="29591" y="1037726"/>
                </a:cubicBezTo>
                <a:cubicBezTo>
                  <a:pt x="67109" y="840400"/>
                  <a:pt x="139452" y="665977"/>
                  <a:pt x="244525" y="519197"/>
                </a:cubicBezTo>
                <a:cubicBezTo>
                  <a:pt x="343054" y="381648"/>
                  <a:pt x="470192" y="268558"/>
                  <a:pt x="622356" y="183048"/>
                </a:cubicBezTo>
                <a:cubicBezTo>
                  <a:pt x="855671" y="51991"/>
                  <a:pt x="1141662" y="-9932"/>
                  <a:pt x="1448892" y="1295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39" name="Google Shape;239;p13"/>
          <p:cNvSpPr/>
          <p:nvPr/>
        </p:nvSpPr>
        <p:spPr>
          <a:xfrm flipH="1">
            <a:off x="6198551" y="2245998"/>
            <a:ext cx="2169876" cy="2270825"/>
          </a:xfrm>
          <a:custGeom>
            <a:avLst/>
            <a:gdLst/>
            <a:ahLst/>
            <a:cxnLst/>
            <a:rect l="l" t="t" r="r" b="b"/>
            <a:pathLst>
              <a:path w="2567901" h="2687367" extrusionOk="0">
                <a:moveTo>
                  <a:pt x="1177679" y="1063"/>
                </a:moveTo>
                <a:cubicBezTo>
                  <a:pt x="1314507" y="-3704"/>
                  <a:pt x="1457510" y="7543"/>
                  <a:pt x="1603094" y="35223"/>
                </a:cubicBezTo>
                <a:cubicBezTo>
                  <a:pt x="1757985" y="64671"/>
                  <a:pt x="1874247" y="130651"/>
                  <a:pt x="1980105" y="249099"/>
                </a:cubicBezTo>
                <a:cubicBezTo>
                  <a:pt x="2090840" y="372996"/>
                  <a:pt x="2181857" y="544832"/>
                  <a:pt x="2278200" y="726784"/>
                </a:cubicBezTo>
                <a:cubicBezTo>
                  <a:pt x="2295948" y="760348"/>
                  <a:pt x="2314335" y="795032"/>
                  <a:pt x="2333016" y="829771"/>
                </a:cubicBezTo>
                <a:cubicBezTo>
                  <a:pt x="2500190" y="1140721"/>
                  <a:pt x="2605991" y="1364587"/>
                  <a:pt x="2555036" y="1632596"/>
                </a:cubicBezTo>
                <a:cubicBezTo>
                  <a:pt x="2477395" y="2040959"/>
                  <a:pt x="2246644" y="2296751"/>
                  <a:pt x="1783436" y="2487849"/>
                </a:cubicBezTo>
                <a:cubicBezTo>
                  <a:pt x="1722809" y="2512855"/>
                  <a:pt x="1667214" y="2537996"/>
                  <a:pt x="1613480" y="2562316"/>
                </a:cubicBezTo>
                <a:cubicBezTo>
                  <a:pt x="1390692" y="2663095"/>
                  <a:pt x="1275870" y="2710042"/>
                  <a:pt x="1100869" y="2676769"/>
                </a:cubicBezTo>
                <a:cubicBezTo>
                  <a:pt x="927103" y="2643732"/>
                  <a:pt x="763363" y="2569490"/>
                  <a:pt x="614178" y="2456196"/>
                </a:cubicBezTo>
                <a:cubicBezTo>
                  <a:pt x="468245" y="2345340"/>
                  <a:pt x="342509" y="2202615"/>
                  <a:pt x="240586" y="2032054"/>
                </a:cubicBezTo>
                <a:cubicBezTo>
                  <a:pt x="140365" y="1864400"/>
                  <a:pt x="67610" y="1674071"/>
                  <a:pt x="30245" y="1481541"/>
                </a:cubicBezTo>
                <a:cubicBezTo>
                  <a:pt x="-8261" y="1283803"/>
                  <a:pt x="-9994" y="1090060"/>
                  <a:pt x="25021" y="905889"/>
                </a:cubicBezTo>
                <a:cubicBezTo>
                  <a:pt x="58043" y="732204"/>
                  <a:pt x="123071" y="578936"/>
                  <a:pt x="218217" y="450248"/>
                </a:cubicBezTo>
                <a:cubicBezTo>
                  <a:pt x="307436" y="329654"/>
                  <a:pt x="422987" y="230806"/>
                  <a:pt x="561607" y="156432"/>
                </a:cubicBezTo>
                <a:cubicBezTo>
                  <a:pt x="738731" y="61442"/>
                  <a:pt x="949631" y="9010"/>
                  <a:pt x="1177679" y="1063"/>
                </a:cubicBez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40" name="Google Shape;240;p13"/>
          <p:cNvSpPr/>
          <p:nvPr/>
        </p:nvSpPr>
        <p:spPr>
          <a:xfrm flipH="1">
            <a:off x="8823219" y="2234766"/>
            <a:ext cx="2229334" cy="2235273"/>
          </a:xfrm>
          <a:custGeom>
            <a:avLst/>
            <a:gdLst/>
            <a:ahLst/>
            <a:cxnLst/>
            <a:rect l="l" t="t" r="r" b="b"/>
            <a:pathLst>
              <a:path w="3810827" h="3634591" extrusionOk="0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solidFill>
            <a:schemeClr val="lt1">
              <a:alpha val="6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41" name="Google Shape;241;p13"/>
          <p:cNvSpPr/>
          <p:nvPr/>
        </p:nvSpPr>
        <p:spPr>
          <a:xfrm flipH="1">
            <a:off x="8670216" y="2058453"/>
            <a:ext cx="2534200" cy="2589646"/>
          </a:xfrm>
          <a:custGeom>
            <a:avLst/>
            <a:gdLst/>
            <a:ahLst/>
            <a:cxnLst/>
            <a:rect l="l" t="t" r="r" b="b"/>
            <a:pathLst>
              <a:path w="3810827" h="3634591" extrusionOk="0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42" name="Google Shape;242;p13"/>
          <p:cNvSpPr txBox="1">
            <a:spLocks noGrp="1"/>
          </p:cNvSpPr>
          <p:nvPr>
            <p:ph type="title"/>
          </p:nvPr>
        </p:nvSpPr>
        <p:spPr>
          <a:xfrm>
            <a:off x="1124712" y="442220"/>
            <a:ext cx="9571500" cy="13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>
            <a:lvl1pPr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3" name="Google Shape;243;p13"/>
          <p:cNvSpPr>
            <a:spLocks noGrp="1"/>
          </p:cNvSpPr>
          <p:nvPr>
            <p:ph type="pic" idx="2"/>
          </p:nvPr>
        </p:nvSpPr>
        <p:spPr>
          <a:xfrm>
            <a:off x="1119304" y="2388000"/>
            <a:ext cx="1841400" cy="19518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244" name="Google Shape;244;p13"/>
          <p:cNvSpPr txBox="1">
            <a:spLocks noGrp="1"/>
          </p:cNvSpPr>
          <p:nvPr>
            <p:ph type="body" idx="1"/>
          </p:nvPr>
        </p:nvSpPr>
        <p:spPr>
          <a:xfrm>
            <a:off x="1333320" y="4906758"/>
            <a:ext cx="1371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 b="1"/>
            </a:lvl1pPr>
            <a:lvl2pPr marL="914400" lvl="1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5pPr>
            <a:lvl6pPr marL="2743200" lvl="5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7pPr>
            <a:lvl8pPr marL="3657600" lvl="7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45" name="Google Shape;245;p13"/>
          <p:cNvSpPr txBox="1">
            <a:spLocks noGrp="1"/>
          </p:cNvSpPr>
          <p:nvPr>
            <p:ph type="body" idx="3"/>
          </p:nvPr>
        </p:nvSpPr>
        <p:spPr>
          <a:xfrm>
            <a:off x="1333320" y="5197840"/>
            <a:ext cx="13716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1pPr>
            <a:lvl2pPr marL="914400" lvl="1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5pPr>
            <a:lvl6pPr marL="2743200" lvl="5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7pPr>
            <a:lvl8pPr marL="3657600" lvl="7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46" name="Google Shape;246;p13"/>
          <p:cNvSpPr>
            <a:spLocks noGrp="1"/>
          </p:cNvSpPr>
          <p:nvPr>
            <p:ph type="pic" idx="4"/>
          </p:nvPr>
        </p:nvSpPr>
        <p:spPr>
          <a:xfrm>
            <a:off x="3673803" y="2374487"/>
            <a:ext cx="1927500" cy="1862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247" name="Google Shape;247;p13"/>
          <p:cNvSpPr txBox="1">
            <a:spLocks noGrp="1"/>
          </p:cNvSpPr>
          <p:nvPr>
            <p:ph type="body" idx="5"/>
          </p:nvPr>
        </p:nvSpPr>
        <p:spPr>
          <a:xfrm>
            <a:off x="3960535" y="4906758"/>
            <a:ext cx="1371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 b="1"/>
            </a:lvl1pPr>
            <a:lvl2pPr marL="914400" lvl="1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5pPr>
            <a:lvl6pPr marL="2743200" lvl="5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7pPr>
            <a:lvl8pPr marL="3657600" lvl="7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48" name="Google Shape;248;p13"/>
          <p:cNvSpPr txBox="1">
            <a:spLocks noGrp="1"/>
          </p:cNvSpPr>
          <p:nvPr>
            <p:ph type="body" idx="6"/>
          </p:nvPr>
        </p:nvSpPr>
        <p:spPr>
          <a:xfrm>
            <a:off x="3960535" y="5197840"/>
            <a:ext cx="13716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1pPr>
            <a:lvl2pPr marL="914400" lvl="1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5pPr>
            <a:lvl6pPr marL="2743200" lvl="5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7pPr>
            <a:lvl8pPr marL="3657600" lvl="7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49" name="Google Shape;249;p13"/>
          <p:cNvSpPr>
            <a:spLocks noGrp="1"/>
          </p:cNvSpPr>
          <p:nvPr>
            <p:ph type="pic" idx="7"/>
          </p:nvPr>
        </p:nvSpPr>
        <p:spPr>
          <a:xfrm>
            <a:off x="6332191" y="2374487"/>
            <a:ext cx="1899600" cy="1988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250" name="Google Shape;250;p13"/>
          <p:cNvSpPr txBox="1">
            <a:spLocks noGrp="1"/>
          </p:cNvSpPr>
          <p:nvPr>
            <p:ph type="body" idx="8"/>
          </p:nvPr>
        </p:nvSpPr>
        <p:spPr>
          <a:xfrm>
            <a:off x="6604900" y="4906758"/>
            <a:ext cx="1371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 b="1"/>
            </a:lvl1pPr>
            <a:lvl2pPr marL="914400" lvl="1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5pPr>
            <a:lvl6pPr marL="2743200" lvl="5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7pPr>
            <a:lvl8pPr marL="3657600" lvl="7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51" name="Google Shape;251;p13"/>
          <p:cNvSpPr txBox="1">
            <a:spLocks noGrp="1"/>
          </p:cNvSpPr>
          <p:nvPr>
            <p:ph type="body" idx="9"/>
          </p:nvPr>
        </p:nvSpPr>
        <p:spPr>
          <a:xfrm>
            <a:off x="6604900" y="5197840"/>
            <a:ext cx="13716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1pPr>
            <a:lvl2pPr marL="914400" lvl="1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5pPr>
            <a:lvl6pPr marL="2743200" lvl="5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7pPr>
            <a:lvl8pPr marL="3657600" lvl="7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52" name="Google Shape;252;p13"/>
          <p:cNvSpPr>
            <a:spLocks noGrp="1"/>
          </p:cNvSpPr>
          <p:nvPr>
            <p:ph type="pic" idx="13"/>
          </p:nvPr>
        </p:nvSpPr>
        <p:spPr>
          <a:xfrm>
            <a:off x="8960878" y="2373917"/>
            <a:ext cx="1952100" cy="1953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253" name="Google Shape;253;p13"/>
          <p:cNvSpPr txBox="1">
            <a:spLocks noGrp="1"/>
          </p:cNvSpPr>
          <p:nvPr>
            <p:ph type="body" idx="14"/>
          </p:nvPr>
        </p:nvSpPr>
        <p:spPr>
          <a:xfrm>
            <a:off x="9261233" y="4906758"/>
            <a:ext cx="1371600" cy="36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 b="1"/>
            </a:lvl1pPr>
            <a:lvl2pPr marL="914400" lvl="1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5pPr>
            <a:lvl6pPr marL="2743200" lvl="5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7pPr>
            <a:lvl8pPr marL="3657600" lvl="7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54" name="Google Shape;254;p13"/>
          <p:cNvSpPr txBox="1">
            <a:spLocks noGrp="1"/>
          </p:cNvSpPr>
          <p:nvPr>
            <p:ph type="body" idx="15"/>
          </p:nvPr>
        </p:nvSpPr>
        <p:spPr>
          <a:xfrm>
            <a:off x="9261233" y="5197840"/>
            <a:ext cx="1371600" cy="69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>
            <a:lvl1pPr marL="457200" lvl="0" indent="-228600" algn="ctr" rtl="0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1pPr>
            <a:lvl2pPr marL="914400" lvl="1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5pPr>
            <a:lvl6pPr marL="2743200" lvl="5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7pPr>
            <a:lvl8pPr marL="3657600" lvl="7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55" name="Google Shape;255;p13"/>
          <p:cNvSpPr txBox="1">
            <a:spLocks noGrp="1"/>
          </p:cNvSpPr>
          <p:nvPr>
            <p:ph type="ftr" idx="11"/>
          </p:nvPr>
        </p:nvSpPr>
        <p:spPr>
          <a:xfrm>
            <a:off x="1124712" y="6170490"/>
            <a:ext cx="5667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6" name="Google Shape;256;p13"/>
          <p:cNvSpPr txBox="1">
            <a:spLocks noGrp="1"/>
          </p:cNvSpPr>
          <p:nvPr>
            <p:ph type="dt" idx="10"/>
          </p:nvPr>
        </p:nvSpPr>
        <p:spPr>
          <a:xfrm>
            <a:off x="7850727" y="6170491"/>
            <a:ext cx="28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7" name="Google Shape;257;p13"/>
          <p:cNvSpPr txBox="1">
            <a:spLocks noGrp="1"/>
          </p:cNvSpPr>
          <p:nvPr>
            <p:ph type="sldNum" idx="12"/>
          </p:nvPr>
        </p:nvSpPr>
        <p:spPr>
          <a:xfrm>
            <a:off x="10712410" y="6172200"/>
            <a:ext cx="775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1272">
          <p15:clr>
            <a:srgbClr val="FBAE40"/>
          </p15:clr>
        </p15:guide>
        <p15:guide id="3" pos="2928">
          <p15:clr>
            <a:srgbClr val="FBAE40"/>
          </p15:clr>
        </p15:guide>
        <p15:guide id="4" pos="4584">
          <p15:clr>
            <a:srgbClr val="FBAE40"/>
          </p15:clr>
        </p15:guide>
        <p15:guide id="5" pos="626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onna contenuto 3">
  <p:cSld name="Colonna contenuto 3"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14"/>
          <p:cNvSpPr/>
          <p:nvPr/>
        </p:nvSpPr>
        <p:spPr>
          <a:xfrm>
            <a:off x="9470416" y="-17780"/>
            <a:ext cx="2738758" cy="2317387"/>
          </a:xfrm>
          <a:custGeom>
            <a:avLst/>
            <a:gdLst/>
            <a:ahLst/>
            <a:cxnLst/>
            <a:rect l="l" t="t" r="r" b="b"/>
            <a:pathLst>
              <a:path w="3580076" h="3029264" extrusionOk="0">
                <a:moveTo>
                  <a:pt x="19381" y="0"/>
                </a:moveTo>
                <a:lnTo>
                  <a:pt x="3580076" y="0"/>
                </a:lnTo>
                <a:lnTo>
                  <a:pt x="3580076" y="2559343"/>
                </a:lnTo>
                <a:lnTo>
                  <a:pt x="3556258" y="2578706"/>
                </a:lnTo>
                <a:cubicBezTo>
                  <a:pt x="3390615" y="2698133"/>
                  <a:pt x="3196665" y="2750327"/>
                  <a:pt x="2887450" y="2826324"/>
                </a:cubicBezTo>
                <a:cubicBezTo>
                  <a:pt x="2787996" y="2850747"/>
                  <a:pt x="2685123" y="2876042"/>
                  <a:pt x="2575407" y="2906908"/>
                </a:cubicBezTo>
                <a:cubicBezTo>
                  <a:pt x="1737105" y="3142655"/>
                  <a:pt x="1154843" y="3041718"/>
                  <a:pt x="628491" y="2569492"/>
                </a:cubicBezTo>
                <a:cubicBezTo>
                  <a:pt x="283045" y="2259569"/>
                  <a:pt x="200247" y="1841949"/>
                  <a:pt x="113276" y="1240251"/>
                </a:cubicBezTo>
                <a:cubicBezTo>
                  <a:pt x="103566" y="1173024"/>
                  <a:pt x="93505" y="1106186"/>
                  <a:pt x="83702" y="1041556"/>
                </a:cubicBezTo>
                <a:cubicBezTo>
                  <a:pt x="30763" y="691052"/>
                  <a:pt x="-19190" y="360006"/>
                  <a:pt x="7347" y="73049"/>
                </a:cubicBezTo>
                <a:close/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60" name="Google Shape;260;p14"/>
          <p:cNvSpPr/>
          <p:nvPr/>
        </p:nvSpPr>
        <p:spPr>
          <a:xfrm>
            <a:off x="9687973" y="0"/>
            <a:ext cx="2503347" cy="2084841"/>
          </a:xfrm>
          <a:custGeom>
            <a:avLst/>
            <a:gdLst/>
            <a:ahLst/>
            <a:cxnLst/>
            <a:rect l="l" t="t" r="r" b="b"/>
            <a:pathLst>
              <a:path w="3293877" h="2743212" extrusionOk="0">
                <a:moveTo>
                  <a:pt x="37772" y="0"/>
                </a:moveTo>
                <a:lnTo>
                  <a:pt x="3293877" y="0"/>
                </a:lnTo>
                <a:lnTo>
                  <a:pt x="3293877" y="2133887"/>
                </a:lnTo>
                <a:lnTo>
                  <a:pt x="3222757" y="2223039"/>
                </a:lnTo>
                <a:cubicBezTo>
                  <a:pt x="3041339" y="2425251"/>
                  <a:pt x="2861221" y="2476800"/>
                  <a:pt x="2503136" y="2565392"/>
                </a:cubicBezTo>
                <a:cubicBezTo>
                  <a:pt x="2416757" y="2586746"/>
                  <a:pt x="2327408" y="2608861"/>
                  <a:pt x="2232111" y="2635826"/>
                </a:cubicBezTo>
                <a:cubicBezTo>
                  <a:pt x="1503976" y="2841768"/>
                  <a:pt x="998612" y="2754939"/>
                  <a:pt x="542319" y="2345567"/>
                </a:cubicBezTo>
                <a:cubicBezTo>
                  <a:pt x="242852" y="2076894"/>
                  <a:pt x="171565" y="1714314"/>
                  <a:pt x="96920" y="1191868"/>
                </a:cubicBezTo>
                <a:cubicBezTo>
                  <a:pt x="88586" y="1133496"/>
                  <a:pt x="79946" y="1075462"/>
                  <a:pt x="71529" y="1019346"/>
                </a:cubicBezTo>
                <a:cubicBezTo>
                  <a:pt x="26070" y="715012"/>
                  <a:pt x="-16826" y="427572"/>
                  <a:pt x="6623" y="178315"/>
                </a:cubicBezTo>
                <a:cubicBezTo>
                  <a:pt x="12226" y="118742"/>
                  <a:pt x="21526" y="62431"/>
                  <a:pt x="34833" y="868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61" name="Google Shape;261;p14"/>
          <p:cNvSpPr>
            <a:spLocks noGrp="1"/>
          </p:cNvSpPr>
          <p:nvPr>
            <p:ph type="pic" idx="2"/>
          </p:nvPr>
        </p:nvSpPr>
        <p:spPr>
          <a:xfrm>
            <a:off x="9840912" y="1"/>
            <a:ext cx="2350800" cy="19236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262" name="Google Shape;262;p14"/>
          <p:cNvSpPr txBox="1">
            <a:spLocks noGrp="1"/>
          </p:cNvSpPr>
          <p:nvPr>
            <p:ph type="title"/>
          </p:nvPr>
        </p:nvSpPr>
        <p:spPr>
          <a:xfrm>
            <a:off x="1124712" y="442220"/>
            <a:ext cx="9566100" cy="13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>
            <a:lvl1pPr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3" name="Google Shape;263;p14"/>
          <p:cNvSpPr txBox="1">
            <a:spLocks noGrp="1"/>
          </p:cNvSpPr>
          <p:nvPr>
            <p:ph type="body" idx="1"/>
          </p:nvPr>
        </p:nvSpPr>
        <p:spPr>
          <a:xfrm>
            <a:off x="1124712" y="2050056"/>
            <a:ext cx="3108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>
            <a:lvl1pPr marL="457200" lvl="0" indent="-228600" algn="l" rtl="0">
              <a:lnSpc>
                <a:spcPct val="130000"/>
              </a:lnSpc>
              <a:spcBef>
                <a:spcPts val="93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cap="none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4" name="Google Shape;264;p14"/>
          <p:cNvSpPr txBox="1">
            <a:spLocks noGrp="1"/>
          </p:cNvSpPr>
          <p:nvPr>
            <p:ph type="body" idx="3"/>
          </p:nvPr>
        </p:nvSpPr>
        <p:spPr>
          <a:xfrm>
            <a:off x="1124712" y="2910287"/>
            <a:ext cx="3108900" cy="27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/>
            </a:lvl1pPr>
            <a:lvl2pPr marL="914400" lvl="1" indent="-317500" algn="l" rtl="0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/>
            </a:lvl2pPr>
            <a:lvl3pPr marL="1371600" lvl="2" indent="-317500" algn="l" rtl="0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400"/>
              <a:buChar char="–"/>
              <a:defRPr sz="1400"/>
            </a:lvl3pPr>
            <a:lvl4pPr marL="1828800" lvl="3" indent="-317500" algn="l" rtl="0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400"/>
              <a:buChar char="–"/>
              <a:defRPr sz="1400"/>
            </a:lvl4pPr>
            <a:lvl5pPr marL="2286000" lvl="4" indent="-317500" algn="l" rtl="0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400"/>
              <a:buChar char="–"/>
              <a:defRPr sz="1400"/>
            </a:lvl5pPr>
            <a:lvl6pPr marL="2743200" lvl="5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7pPr>
            <a:lvl8pPr marL="3657600" lvl="7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65" name="Google Shape;265;p14"/>
          <p:cNvSpPr txBox="1">
            <a:spLocks noGrp="1"/>
          </p:cNvSpPr>
          <p:nvPr>
            <p:ph type="body" idx="4"/>
          </p:nvPr>
        </p:nvSpPr>
        <p:spPr>
          <a:xfrm>
            <a:off x="4536161" y="2050053"/>
            <a:ext cx="3108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>
            <a:lvl1pPr marL="457200" lvl="0" indent="-228600" algn="l" rtl="0">
              <a:lnSpc>
                <a:spcPct val="99000"/>
              </a:lnSpc>
              <a:spcBef>
                <a:spcPts val="93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cap="none">
                <a:solidFill>
                  <a:schemeClr val="accent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lvl="1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6" name="Google Shape;266;p14"/>
          <p:cNvSpPr txBox="1">
            <a:spLocks noGrp="1"/>
          </p:cNvSpPr>
          <p:nvPr>
            <p:ph type="body" idx="5"/>
          </p:nvPr>
        </p:nvSpPr>
        <p:spPr>
          <a:xfrm>
            <a:off x="4536161" y="2910284"/>
            <a:ext cx="3108900" cy="27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/>
            </a:lvl1pPr>
            <a:lvl2pPr marL="914400" lvl="1" indent="-317500" algn="l" rtl="0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/>
            </a:lvl2pPr>
            <a:lvl3pPr marL="1371600" lvl="2" indent="-317500" algn="l" rtl="0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400"/>
              <a:buChar char="–"/>
              <a:defRPr sz="1400"/>
            </a:lvl3pPr>
            <a:lvl4pPr marL="1828800" lvl="3" indent="-317500" algn="l" rtl="0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400"/>
              <a:buChar char="–"/>
              <a:defRPr sz="1400"/>
            </a:lvl4pPr>
            <a:lvl5pPr marL="2286000" lvl="4" indent="-317500" algn="l" rtl="0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400"/>
              <a:buChar char="–"/>
              <a:defRPr sz="1400"/>
            </a:lvl5pPr>
            <a:lvl6pPr marL="2743200" lvl="5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7pPr>
            <a:lvl8pPr marL="3657600" lvl="7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67" name="Google Shape;267;p14"/>
          <p:cNvSpPr txBox="1">
            <a:spLocks noGrp="1"/>
          </p:cNvSpPr>
          <p:nvPr>
            <p:ph type="body" idx="6"/>
          </p:nvPr>
        </p:nvSpPr>
        <p:spPr>
          <a:xfrm>
            <a:off x="7947610" y="2050056"/>
            <a:ext cx="3108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>
            <a:lvl1pPr marL="457200" lvl="0" indent="-228600" algn="l" rtl="0">
              <a:lnSpc>
                <a:spcPct val="99000"/>
              </a:lnSpc>
              <a:spcBef>
                <a:spcPts val="93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cap="none">
                <a:solidFill>
                  <a:schemeClr val="accent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lvl="1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268" name="Google Shape;268;p14"/>
          <p:cNvSpPr txBox="1">
            <a:spLocks noGrp="1"/>
          </p:cNvSpPr>
          <p:nvPr>
            <p:ph type="body" idx="7"/>
          </p:nvPr>
        </p:nvSpPr>
        <p:spPr>
          <a:xfrm>
            <a:off x="7947610" y="2910287"/>
            <a:ext cx="3108900" cy="27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>
            <a:lvl1pPr marL="457200" lvl="0" indent="-317500" algn="l" rtl="0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/>
            </a:lvl1pPr>
            <a:lvl2pPr marL="914400" lvl="1" indent="-317500" algn="l" rtl="0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Arial"/>
              <a:buChar char="•"/>
              <a:defRPr sz="1400"/>
            </a:lvl2pPr>
            <a:lvl3pPr marL="1371600" lvl="2" indent="-317500" algn="l" rtl="0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400"/>
              <a:buChar char="–"/>
              <a:defRPr sz="1400"/>
            </a:lvl3pPr>
            <a:lvl4pPr marL="1828800" lvl="3" indent="-317500" algn="l" rtl="0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400"/>
              <a:buChar char="–"/>
              <a:defRPr sz="1400"/>
            </a:lvl4pPr>
            <a:lvl5pPr marL="2286000" lvl="4" indent="-317500" algn="l" rtl="0">
              <a:lnSpc>
                <a:spcPct val="10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400"/>
              <a:buChar char="–"/>
              <a:defRPr sz="1400"/>
            </a:lvl5pPr>
            <a:lvl6pPr marL="2743200" lvl="5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7pPr>
            <a:lvl8pPr marL="3657600" lvl="7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69" name="Google Shape;269;p14"/>
          <p:cNvSpPr txBox="1">
            <a:spLocks noGrp="1"/>
          </p:cNvSpPr>
          <p:nvPr>
            <p:ph type="ftr" idx="11"/>
          </p:nvPr>
        </p:nvSpPr>
        <p:spPr>
          <a:xfrm>
            <a:off x="1124712" y="6170490"/>
            <a:ext cx="5667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14"/>
          <p:cNvSpPr txBox="1">
            <a:spLocks noGrp="1"/>
          </p:cNvSpPr>
          <p:nvPr>
            <p:ph type="dt" idx="10"/>
          </p:nvPr>
        </p:nvSpPr>
        <p:spPr>
          <a:xfrm>
            <a:off x="7850727" y="6170491"/>
            <a:ext cx="28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1" name="Google Shape;271;p14"/>
          <p:cNvSpPr txBox="1">
            <a:spLocks noGrp="1"/>
          </p:cNvSpPr>
          <p:nvPr>
            <p:ph type="sldNum" idx="12"/>
          </p:nvPr>
        </p:nvSpPr>
        <p:spPr>
          <a:xfrm>
            <a:off x="10712410" y="6172200"/>
            <a:ext cx="775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olo e contenuto" type="obj">
  <p:cSld name="OBJECT">
    <p:spTree>
      <p:nvGrpSpPr>
        <p:cNvPr id="1" name="Shape 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15"/>
          <p:cNvSpPr txBox="1">
            <a:spLocks noGrp="1"/>
          </p:cNvSpPr>
          <p:nvPr>
            <p:ph type="title"/>
          </p:nvPr>
        </p:nvSpPr>
        <p:spPr>
          <a:xfrm>
            <a:off x="1920240" y="442220"/>
            <a:ext cx="8770500" cy="13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>
            <a:lvl1pPr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4" name="Google Shape;274;p15"/>
          <p:cNvSpPr txBox="1">
            <a:spLocks noGrp="1"/>
          </p:cNvSpPr>
          <p:nvPr>
            <p:ph type="body" idx="1"/>
          </p:nvPr>
        </p:nvSpPr>
        <p:spPr>
          <a:xfrm>
            <a:off x="1920240" y="2312276"/>
            <a:ext cx="8770500" cy="3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>
            <a:lvl1pPr marL="457200" lvl="0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5pPr>
            <a:lvl6pPr marL="2743200" lvl="5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7pPr>
            <a:lvl8pPr marL="3657600" lvl="7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75" name="Google Shape;275;p15"/>
          <p:cNvSpPr txBox="1">
            <a:spLocks noGrp="1"/>
          </p:cNvSpPr>
          <p:nvPr>
            <p:ph type="dt" idx="10"/>
          </p:nvPr>
        </p:nvSpPr>
        <p:spPr>
          <a:xfrm>
            <a:off x="7850727" y="6170491"/>
            <a:ext cx="28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6" name="Google Shape;276;p15"/>
          <p:cNvSpPr txBox="1">
            <a:spLocks noGrp="1"/>
          </p:cNvSpPr>
          <p:nvPr>
            <p:ph type="ftr" idx="11"/>
          </p:nvPr>
        </p:nvSpPr>
        <p:spPr>
          <a:xfrm>
            <a:off x="1124712" y="6170490"/>
            <a:ext cx="5667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7" name="Google Shape;277;p15"/>
          <p:cNvSpPr txBox="1">
            <a:spLocks noGrp="1"/>
          </p:cNvSpPr>
          <p:nvPr>
            <p:ph type="sldNum" idx="12"/>
          </p:nvPr>
        </p:nvSpPr>
        <p:spPr>
          <a:xfrm>
            <a:off x="10712410" y="6172200"/>
            <a:ext cx="775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ue contenuti" type="twoObj">
  <p:cSld name="TWO_OBJECTS"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16"/>
          <p:cNvSpPr txBox="1">
            <a:spLocks noGrp="1"/>
          </p:cNvSpPr>
          <p:nvPr>
            <p:ph type="title"/>
          </p:nvPr>
        </p:nvSpPr>
        <p:spPr>
          <a:xfrm>
            <a:off x="1920240" y="442220"/>
            <a:ext cx="8770500" cy="13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>
            <a:lvl1pPr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0" name="Google Shape;280;p16"/>
          <p:cNvSpPr txBox="1">
            <a:spLocks noGrp="1"/>
          </p:cNvSpPr>
          <p:nvPr>
            <p:ph type="body" idx="1"/>
          </p:nvPr>
        </p:nvSpPr>
        <p:spPr>
          <a:xfrm>
            <a:off x="1920240" y="2438399"/>
            <a:ext cx="41604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>
            <a:lvl1pPr marL="457200" lvl="0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5pPr>
            <a:lvl6pPr marL="2743200" lvl="5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7pPr>
            <a:lvl8pPr marL="3657600" lvl="7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81" name="Google Shape;281;p16"/>
          <p:cNvSpPr txBox="1">
            <a:spLocks noGrp="1"/>
          </p:cNvSpPr>
          <p:nvPr>
            <p:ph type="body" idx="2"/>
          </p:nvPr>
        </p:nvSpPr>
        <p:spPr>
          <a:xfrm>
            <a:off x="6530290" y="2438399"/>
            <a:ext cx="4160400" cy="365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>
            <a:lvl1pPr marL="457200" lvl="0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5pPr>
            <a:lvl6pPr marL="2743200" lvl="5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7pPr>
            <a:lvl8pPr marL="3657600" lvl="7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82" name="Google Shape;282;p16"/>
          <p:cNvSpPr txBox="1">
            <a:spLocks noGrp="1"/>
          </p:cNvSpPr>
          <p:nvPr>
            <p:ph type="dt" idx="10"/>
          </p:nvPr>
        </p:nvSpPr>
        <p:spPr>
          <a:xfrm>
            <a:off x="7850727" y="6170491"/>
            <a:ext cx="28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3" name="Google Shape;283;p16"/>
          <p:cNvSpPr txBox="1">
            <a:spLocks noGrp="1"/>
          </p:cNvSpPr>
          <p:nvPr>
            <p:ph type="ftr" idx="11"/>
          </p:nvPr>
        </p:nvSpPr>
        <p:spPr>
          <a:xfrm>
            <a:off x="1124712" y="6170490"/>
            <a:ext cx="5667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4" name="Google Shape;284;p16"/>
          <p:cNvSpPr txBox="1">
            <a:spLocks noGrp="1"/>
          </p:cNvSpPr>
          <p:nvPr>
            <p:ph type="sldNum" idx="12"/>
          </p:nvPr>
        </p:nvSpPr>
        <p:spPr>
          <a:xfrm>
            <a:off x="10712410" y="6172200"/>
            <a:ext cx="775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titolo" type="titleOnly">
  <p:cSld name="TITLE_ONLY"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17"/>
          <p:cNvSpPr txBox="1">
            <a:spLocks noGrp="1"/>
          </p:cNvSpPr>
          <p:nvPr>
            <p:ph type="title"/>
          </p:nvPr>
        </p:nvSpPr>
        <p:spPr>
          <a:xfrm>
            <a:off x="1920240" y="442220"/>
            <a:ext cx="8770500" cy="13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>
            <a:lvl1pPr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7" name="Google Shape;287;p17"/>
          <p:cNvSpPr txBox="1">
            <a:spLocks noGrp="1"/>
          </p:cNvSpPr>
          <p:nvPr>
            <p:ph type="dt" idx="10"/>
          </p:nvPr>
        </p:nvSpPr>
        <p:spPr>
          <a:xfrm>
            <a:off x="7850727" y="6170491"/>
            <a:ext cx="28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8" name="Google Shape;288;p17"/>
          <p:cNvSpPr txBox="1">
            <a:spLocks noGrp="1"/>
          </p:cNvSpPr>
          <p:nvPr>
            <p:ph type="ftr" idx="11"/>
          </p:nvPr>
        </p:nvSpPr>
        <p:spPr>
          <a:xfrm>
            <a:off x="1124712" y="6170490"/>
            <a:ext cx="5667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9" name="Google Shape;289;p17"/>
          <p:cNvSpPr txBox="1">
            <a:spLocks noGrp="1"/>
          </p:cNvSpPr>
          <p:nvPr>
            <p:ph type="sldNum" idx="12"/>
          </p:nvPr>
        </p:nvSpPr>
        <p:spPr>
          <a:xfrm>
            <a:off x="10712410" y="6172200"/>
            <a:ext cx="775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uoto">
  <p:cSld name="Vuoto"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18"/>
          <p:cNvSpPr txBox="1">
            <a:spLocks noGrp="1"/>
          </p:cNvSpPr>
          <p:nvPr>
            <p:ph type="dt" idx="10"/>
          </p:nvPr>
        </p:nvSpPr>
        <p:spPr>
          <a:xfrm>
            <a:off x="7850727" y="6170491"/>
            <a:ext cx="28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2" name="Google Shape;292;p18"/>
          <p:cNvSpPr txBox="1">
            <a:spLocks noGrp="1"/>
          </p:cNvSpPr>
          <p:nvPr>
            <p:ph type="ftr" idx="11"/>
          </p:nvPr>
        </p:nvSpPr>
        <p:spPr>
          <a:xfrm>
            <a:off x="1124712" y="6170490"/>
            <a:ext cx="5667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3" name="Google Shape;293;p18"/>
          <p:cNvSpPr txBox="1">
            <a:spLocks noGrp="1"/>
          </p:cNvSpPr>
          <p:nvPr>
            <p:ph type="sldNum" idx="12"/>
          </p:nvPr>
        </p:nvSpPr>
        <p:spPr>
          <a:xfrm>
            <a:off x="10712410" y="6172200"/>
            <a:ext cx="775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  <p15:guide id="2" pos="1272">
          <p15:clr>
            <a:srgbClr val="FBAE40"/>
          </p15:clr>
        </p15:guide>
        <p15:guide id="3" pos="2928">
          <p15:clr>
            <a:srgbClr val="FBAE40"/>
          </p15:clr>
        </p15:guide>
        <p15:guide id="4" pos="4584">
          <p15:clr>
            <a:srgbClr val="FBAE40"/>
          </p15:clr>
        </p15:guide>
        <p15:guide id="5" pos="626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uto con didascalia" type="objTx">
  <p:cSld name="OBJECT_WITH_CAPTION_TEXT"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19"/>
          <p:cNvSpPr txBox="1">
            <a:spLocks noGrp="1"/>
          </p:cNvSpPr>
          <p:nvPr>
            <p:ph type="title"/>
          </p:nvPr>
        </p:nvSpPr>
        <p:spPr>
          <a:xfrm>
            <a:off x="8476488" y="640080"/>
            <a:ext cx="3227700" cy="25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>
            <a:lvl1pPr lvl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400"/>
              <a:buFont typeface="Meiryo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6" name="Google Shape;296;p19"/>
          <p:cNvSpPr txBox="1">
            <a:spLocks noGrp="1"/>
          </p:cNvSpPr>
          <p:nvPr>
            <p:ph type="body" idx="1"/>
          </p:nvPr>
        </p:nvSpPr>
        <p:spPr>
          <a:xfrm>
            <a:off x="1280160" y="640080"/>
            <a:ext cx="6949500" cy="545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>
            <a:lvl1pPr marL="457200" lvl="0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/>
            </a:lvl1pPr>
            <a:lvl2pPr marL="914400" lvl="1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/>
            </a:lvl2pPr>
            <a:lvl3pPr marL="1371600" lvl="2" indent="-3302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600"/>
              <a:buChar char="–"/>
              <a:defRPr sz="1600"/>
            </a:lvl3pPr>
            <a:lvl4pPr marL="1828800" lvl="3" indent="-3175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400"/>
              <a:buChar char="–"/>
              <a:defRPr sz="1400"/>
            </a:lvl4pPr>
            <a:lvl5pPr marL="2286000" lvl="4" indent="-3175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400"/>
              <a:buChar char="–"/>
              <a:defRPr sz="1400"/>
            </a:lvl5pPr>
            <a:lvl6pPr marL="2743200" lvl="5" indent="-3175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400"/>
              <a:buChar char="–"/>
              <a:defRPr sz="1400"/>
            </a:lvl6pPr>
            <a:lvl7pPr marL="3200400" lvl="6" indent="-3175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400"/>
              <a:buChar char="–"/>
              <a:defRPr sz="1400"/>
            </a:lvl7pPr>
            <a:lvl8pPr marL="3657600" lvl="7" indent="-3175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400"/>
              <a:buChar char="–"/>
              <a:defRPr sz="1400"/>
            </a:lvl8pPr>
            <a:lvl9pPr marL="4114800" lvl="8" indent="-3175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400"/>
              <a:buChar char="–"/>
              <a:defRPr sz="1400"/>
            </a:lvl9pPr>
          </a:lstStyle>
          <a:p>
            <a:endParaRPr/>
          </a:p>
        </p:txBody>
      </p:sp>
      <p:sp>
        <p:nvSpPr>
          <p:cNvPr id="297" name="Google Shape;297;p19"/>
          <p:cNvSpPr txBox="1">
            <a:spLocks noGrp="1"/>
          </p:cNvSpPr>
          <p:nvPr>
            <p:ph type="body" idx="2"/>
          </p:nvPr>
        </p:nvSpPr>
        <p:spPr>
          <a:xfrm>
            <a:off x="8476488" y="3223803"/>
            <a:ext cx="3227700" cy="28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>
            <a:lvl1pPr marL="457200" lvl="0" indent="-228600" algn="l" rtl="0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298" name="Google Shape;298;p19"/>
          <p:cNvSpPr txBox="1">
            <a:spLocks noGrp="1"/>
          </p:cNvSpPr>
          <p:nvPr>
            <p:ph type="dt" idx="10"/>
          </p:nvPr>
        </p:nvSpPr>
        <p:spPr>
          <a:xfrm>
            <a:off x="8476488" y="6170491"/>
            <a:ext cx="2214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9" name="Google Shape;299;p19"/>
          <p:cNvSpPr txBox="1">
            <a:spLocks noGrp="1"/>
          </p:cNvSpPr>
          <p:nvPr>
            <p:ph type="ftr" idx="11"/>
          </p:nvPr>
        </p:nvSpPr>
        <p:spPr>
          <a:xfrm>
            <a:off x="1280160" y="6170490"/>
            <a:ext cx="6949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0" name="Google Shape;300;p19"/>
          <p:cNvSpPr txBox="1">
            <a:spLocks noGrp="1"/>
          </p:cNvSpPr>
          <p:nvPr>
            <p:ph type="sldNum" idx="12"/>
          </p:nvPr>
        </p:nvSpPr>
        <p:spPr>
          <a:xfrm>
            <a:off x="10712410" y="6172200"/>
            <a:ext cx="775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mmagine con didascalia" type="picTx">
  <p:cSld name="PICTURE_WITH_CAPTION_TEXT"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0"/>
          <p:cNvSpPr>
            <a:spLocks noGrp="1"/>
          </p:cNvSpPr>
          <p:nvPr>
            <p:ph type="pic" idx="2"/>
          </p:nvPr>
        </p:nvSpPr>
        <p:spPr>
          <a:xfrm>
            <a:off x="0" y="0"/>
            <a:ext cx="8102700" cy="6858000"/>
          </a:xfrm>
          <a:prstGeom prst="rect">
            <a:avLst/>
          </a:prstGeom>
          <a:solidFill>
            <a:srgbClr val="DCD6C4"/>
          </a:solidFill>
          <a:ln>
            <a:noFill/>
          </a:ln>
        </p:spPr>
      </p:sp>
      <p:sp>
        <p:nvSpPr>
          <p:cNvPr id="303" name="Google Shape;303;p20"/>
          <p:cNvSpPr txBox="1">
            <a:spLocks noGrp="1"/>
          </p:cNvSpPr>
          <p:nvPr>
            <p:ph type="title"/>
          </p:nvPr>
        </p:nvSpPr>
        <p:spPr>
          <a:xfrm>
            <a:off x="8476488" y="1503910"/>
            <a:ext cx="3230700" cy="16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>
            <a:lvl1pPr lvl="0" algn="l" rtl="0">
              <a:lnSpc>
                <a:spcPct val="104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400"/>
              <a:buFont typeface="Meiryo"/>
              <a:buNone/>
              <a:defRPr sz="3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4" name="Google Shape;304;p20"/>
          <p:cNvSpPr txBox="1">
            <a:spLocks noGrp="1"/>
          </p:cNvSpPr>
          <p:nvPr>
            <p:ph type="body" idx="1"/>
          </p:nvPr>
        </p:nvSpPr>
        <p:spPr>
          <a:xfrm>
            <a:off x="8476488" y="3223806"/>
            <a:ext cx="3227700" cy="28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>
            <a:lvl1pPr marL="457200" lvl="0" indent="-228600" algn="l" rtl="0">
              <a:lnSpc>
                <a:spcPct val="140000"/>
              </a:lnSpc>
              <a:spcBef>
                <a:spcPts val="140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/>
            </a:lvl1pPr>
            <a:lvl2pPr marL="914400" lvl="1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400"/>
              <a:buNone/>
              <a:defRPr sz="1400"/>
            </a:lvl2pPr>
            <a:lvl3pPr marL="1371600" lvl="2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200"/>
              <a:buNone/>
              <a:defRPr sz="1200"/>
            </a:lvl3pPr>
            <a:lvl4pPr marL="1828800" lvl="3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4pPr>
            <a:lvl5pPr marL="2286000" lvl="4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000"/>
              <a:buNone/>
              <a:defRPr sz="1000"/>
            </a:lvl5pPr>
            <a:lvl6pPr marL="2743200" lvl="5" indent="-2286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000"/>
              <a:buNone/>
              <a:defRPr sz="1000"/>
            </a:lvl6pPr>
            <a:lvl7pPr marL="3200400" lvl="6" indent="-2286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000"/>
              <a:buNone/>
              <a:defRPr sz="1000"/>
            </a:lvl7pPr>
            <a:lvl8pPr marL="3657600" lvl="7" indent="-2286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000"/>
              <a:buNone/>
              <a:defRPr sz="1000"/>
            </a:lvl8pPr>
            <a:lvl9pPr marL="4114800" lvl="8" indent="-2286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305" name="Google Shape;305;p20"/>
          <p:cNvSpPr txBox="1">
            <a:spLocks noGrp="1"/>
          </p:cNvSpPr>
          <p:nvPr>
            <p:ph type="dt" idx="10"/>
          </p:nvPr>
        </p:nvSpPr>
        <p:spPr>
          <a:xfrm>
            <a:off x="8476488" y="6170491"/>
            <a:ext cx="2214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6" name="Google Shape;306;p20"/>
          <p:cNvSpPr txBox="1">
            <a:spLocks noGrp="1"/>
          </p:cNvSpPr>
          <p:nvPr>
            <p:ph type="ftr" idx="11"/>
          </p:nvPr>
        </p:nvSpPr>
        <p:spPr>
          <a:xfrm>
            <a:off x="1280160" y="6170490"/>
            <a:ext cx="64644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b="1">
                <a:solidFill>
                  <a:srgbClr val="FFFFFF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20"/>
          <p:cNvSpPr txBox="1">
            <a:spLocks noGrp="1"/>
          </p:cNvSpPr>
          <p:nvPr>
            <p:ph type="sldNum" idx="12"/>
          </p:nvPr>
        </p:nvSpPr>
        <p:spPr>
          <a:xfrm>
            <a:off x="10712410" y="6172200"/>
            <a:ext cx="775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testo 16">
            <a:extLst>
              <a:ext uri="{FF2B5EF4-FFF2-40B4-BE49-F238E27FC236}">
                <a16:creationId xmlns:a16="http://schemas.microsoft.com/office/drawing/2014/main" xmlns="" id="{B8498729-8E0E-452C-9DE5-20C4280E680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638339" y="5310000"/>
            <a:ext cx="4536000" cy="1548000"/>
          </a:xfrm>
          <a:solidFill>
            <a:schemeClr val="bg1">
              <a:lumMod val="85000"/>
              <a:alpha val="80000"/>
            </a:schemeClr>
          </a:solidFill>
        </p:spPr>
        <p:txBody>
          <a:bodyPr lIns="288000" tIns="252000" rtlCol="0"/>
          <a:lstStyle>
            <a:lvl1pPr marL="0" indent="0">
              <a:spcBef>
                <a:spcPts val="500"/>
              </a:spcBef>
              <a:buNone/>
              <a:defRPr sz="13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500"/>
              </a:spcBef>
              <a:buNone/>
              <a:defRPr sz="1000">
                <a:solidFill>
                  <a:schemeClr val="bg2"/>
                </a:solidFill>
              </a:defRPr>
            </a:lvl2pPr>
          </a:lstStyle>
          <a:p>
            <a:pPr lvl="0" rtl="0"/>
            <a:r>
              <a:rPr lang="it-IT" noProof="0" dirty="0" smtClean="0"/>
              <a:t>Titolo della fase aggiuntiva 02</a:t>
            </a:r>
          </a:p>
          <a:p>
            <a:pPr lvl="1" rtl="0"/>
            <a:r>
              <a:rPr lang="it-IT" noProof="0" dirty="0" err="1" smtClean="0"/>
              <a:t>Lorem</a:t>
            </a:r>
            <a:r>
              <a:rPr lang="it-IT" noProof="0" dirty="0" smtClean="0"/>
              <a:t> </a:t>
            </a:r>
            <a:r>
              <a:rPr lang="it-IT" noProof="0" dirty="0" err="1" smtClean="0"/>
              <a:t>ipsum</a:t>
            </a:r>
            <a:r>
              <a:rPr lang="it-IT" noProof="0" dirty="0" smtClean="0"/>
              <a:t> </a:t>
            </a:r>
            <a:r>
              <a:rPr lang="it-IT" noProof="0" dirty="0" err="1" smtClean="0"/>
              <a:t>dolor</a:t>
            </a:r>
            <a:r>
              <a:rPr lang="it-IT" noProof="0" dirty="0" smtClean="0"/>
              <a:t> </a:t>
            </a:r>
            <a:r>
              <a:rPr lang="it-IT" noProof="0" dirty="0" err="1" smtClean="0"/>
              <a:t>sit</a:t>
            </a:r>
            <a:r>
              <a:rPr lang="it-IT" noProof="0" dirty="0" smtClean="0"/>
              <a:t> </a:t>
            </a:r>
            <a:r>
              <a:rPr lang="it-IT" noProof="0" dirty="0" err="1" smtClean="0"/>
              <a:t>amet</a:t>
            </a:r>
            <a:r>
              <a:rPr lang="it-IT" noProof="0" dirty="0" smtClean="0"/>
              <a:t>, </a:t>
            </a:r>
            <a:r>
              <a:rPr lang="it-IT" noProof="0" dirty="0" err="1" smtClean="0"/>
              <a:t>consectetuer</a:t>
            </a:r>
            <a:r>
              <a:rPr lang="it-IT" noProof="0" dirty="0" smtClean="0"/>
              <a:t> </a:t>
            </a:r>
            <a:r>
              <a:rPr lang="it-IT" noProof="0" dirty="0" err="1" smtClean="0"/>
              <a:t>adipiscing</a:t>
            </a:r>
            <a:r>
              <a:rPr lang="it-IT" noProof="0" dirty="0" smtClean="0"/>
              <a:t> </a:t>
            </a:r>
            <a:r>
              <a:rPr lang="it-IT" noProof="0" dirty="0" err="1" smtClean="0"/>
              <a:t>elit</a:t>
            </a:r>
            <a:r>
              <a:rPr lang="it-IT" noProof="0" dirty="0" smtClean="0"/>
              <a:t>, </a:t>
            </a:r>
            <a:r>
              <a:rPr lang="it-IT" noProof="0" dirty="0" err="1" smtClean="0"/>
              <a:t>sed</a:t>
            </a:r>
            <a:r>
              <a:rPr lang="it-IT" noProof="0" dirty="0" smtClean="0"/>
              <a:t> </a:t>
            </a:r>
            <a:r>
              <a:rPr lang="it-IT" noProof="0" dirty="0" err="1" smtClean="0"/>
              <a:t>diam</a:t>
            </a:r>
            <a:r>
              <a:rPr lang="it-IT" noProof="0" dirty="0" smtClean="0"/>
              <a:t> </a:t>
            </a:r>
            <a:r>
              <a:rPr lang="it-IT" noProof="0" dirty="0" err="1" smtClean="0"/>
              <a:t>nonummy</a:t>
            </a:r>
            <a:endParaRPr lang="it-IT" noProof="0" dirty="0"/>
          </a:p>
        </p:txBody>
      </p:sp>
      <p:sp>
        <p:nvSpPr>
          <p:cNvPr id="17" name="Segnaposto testo 16">
            <a:extLst>
              <a:ext uri="{FF2B5EF4-FFF2-40B4-BE49-F238E27FC236}">
                <a16:creationId xmlns:a16="http://schemas.microsoft.com/office/drawing/2014/main" xmlns="" id="{6F6ED01E-03BA-4CB7-BDDB-4A7F0B0DA41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87583" y="5310000"/>
            <a:ext cx="2778470" cy="1548000"/>
          </a:xfrm>
          <a:solidFill>
            <a:schemeClr val="bg1">
              <a:lumMod val="95000"/>
            </a:schemeClr>
          </a:solidFill>
        </p:spPr>
        <p:txBody>
          <a:bodyPr lIns="288000" tIns="252000" rtlCol="0"/>
          <a:lstStyle>
            <a:lvl1pPr marL="0" indent="0">
              <a:spcBef>
                <a:spcPts val="500"/>
              </a:spcBef>
              <a:buNone/>
              <a:defRPr sz="13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500"/>
              </a:spcBef>
              <a:buNone/>
              <a:defRPr sz="1000">
                <a:solidFill>
                  <a:schemeClr val="bg2"/>
                </a:solidFill>
              </a:defRPr>
            </a:lvl2pPr>
          </a:lstStyle>
          <a:p>
            <a:pPr lvl="0" rtl="0"/>
            <a:r>
              <a:rPr lang="it-IT" noProof="0" dirty="0" smtClean="0"/>
              <a:t>Titolo della fase aggiuntiva 01</a:t>
            </a:r>
          </a:p>
          <a:p>
            <a:pPr lvl="1" rtl="0"/>
            <a:r>
              <a:rPr lang="it-IT" noProof="0" dirty="0" err="1" smtClean="0"/>
              <a:t>Lorem</a:t>
            </a:r>
            <a:r>
              <a:rPr lang="it-IT" noProof="0" dirty="0" smtClean="0"/>
              <a:t> </a:t>
            </a:r>
            <a:r>
              <a:rPr lang="it-IT" noProof="0" dirty="0" err="1" smtClean="0"/>
              <a:t>ipsum</a:t>
            </a:r>
            <a:r>
              <a:rPr lang="it-IT" noProof="0" dirty="0" smtClean="0"/>
              <a:t> </a:t>
            </a:r>
            <a:r>
              <a:rPr lang="it-IT" noProof="0" dirty="0" err="1" smtClean="0"/>
              <a:t>dolor</a:t>
            </a:r>
            <a:r>
              <a:rPr lang="it-IT" noProof="0" dirty="0" smtClean="0"/>
              <a:t> </a:t>
            </a:r>
            <a:r>
              <a:rPr lang="it-IT" noProof="0" dirty="0" err="1" smtClean="0"/>
              <a:t>sit</a:t>
            </a:r>
            <a:r>
              <a:rPr lang="it-IT" noProof="0" dirty="0" smtClean="0"/>
              <a:t> </a:t>
            </a:r>
            <a:r>
              <a:rPr lang="it-IT" noProof="0" dirty="0" err="1" smtClean="0"/>
              <a:t>amet</a:t>
            </a:r>
            <a:r>
              <a:rPr lang="it-IT" noProof="0" dirty="0" smtClean="0"/>
              <a:t>, </a:t>
            </a:r>
            <a:r>
              <a:rPr lang="it-IT" noProof="0" dirty="0" err="1" smtClean="0"/>
              <a:t>consectetuer</a:t>
            </a:r>
            <a:r>
              <a:rPr lang="it-IT" noProof="0" dirty="0" smtClean="0"/>
              <a:t> </a:t>
            </a:r>
            <a:r>
              <a:rPr lang="it-IT" noProof="0" dirty="0" err="1" smtClean="0"/>
              <a:t>adipiscing</a:t>
            </a:r>
            <a:r>
              <a:rPr lang="it-IT" noProof="0" dirty="0" smtClean="0"/>
              <a:t> </a:t>
            </a:r>
            <a:r>
              <a:rPr lang="it-IT" noProof="0" dirty="0" err="1" smtClean="0"/>
              <a:t>elit</a:t>
            </a:r>
            <a:r>
              <a:rPr lang="it-IT" noProof="0" dirty="0" smtClean="0"/>
              <a:t>, </a:t>
            </a:r>
            <a:r>
              <a:rPr lang="it-IT" noProof="0" dirty="0" err="1" smtClean="0"/>
              <a:t>sed</a:t>
            </a:r>
            <a:r>
              <a:rPr lang="it-IT" noProof="0" dirty="0" smtClean="0"/>
              <a:t> </a:t>
            </a:r>
            <a:r>
              <a:rPr lang="it-IT" noProof="0" dirty="0" err="1" smtClean="0"/>
              <a:t>diam</a:t>
            </a:r>
            <a:r>
              <a:rPr lang="it-IT" noProof="0" dirty="0" smtClean="0"/>
              <a:t> </a:t>
            </a:r>
            <a:r>
              <a:rPr lang="it-IT" noProof="0" dirty="0" err="1" smtClean="0"/>
              <a:t>nonummy</a:t>
            </a:r>
            <a:endParaRPr lang="it-IT" noProof="0" dirty="0"/>
          </a:p>
        </p:txBody>
      </p:sp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3060639-BF2D-41F8-822B-DED03338D288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680354" y="197121"/>
            <a:ext cx="10711545" cy="1325563"/>
          </a:xfrm>
        </p:spPr>
        <p:txBody>
          <a:bodyPr rtlCol="0">
            <a:normAutofit/>
          </a:bodyPr>
          <a:lstStyle>
            <a:lvl1pPr>
              <a:defRPr sz="3000"/>
            </a:lvl1pPr>
          </a:lstStyle>
          <a:p>
            <a:pPr rtl="0"/>
            <a:r>
              <a:rPr lang="it-IT" noProof="0" dirty="0" smtClean="0"/>
              <a:t>Sequenza temporale progetto</a:t>
            </a:r>
            <a:endParaRPr lang="it-IT" noProof="0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0F474091-9EA2-47C8-AAA9-6DFE207852E4}"/>
              </a:ext>
            </a:extLst>
          </p:cNvPr>
          <p:cNvSpPr>
            <a:spLocks noGrp="1"/>
          </p:cNvSpPr>
          <p:nvPr userDrawn="1">
            <p:ph idx="1"/>
          </p:nvPr>
        </p:nvSpPr>
        <p:spPr>
          <a:xfrm>
            <a:off x="680354" y="1786436"/>
            <a:ext cx="10711545" cy="3306069"/>
          </a:xfrm>
        </p:spPr>
        <p:txBody>
          <a:bodyPr rtlCol="0"/>
          <a:lstStyle/>
          <a:p>
            <a:pPr lvl="0" rtl="0"/>
            <a:r>
              <a:rPr lang="it-IT" noProof="0" smtClean="0"/>
              <a:t>Modifica gli stili del testo dello schema</a:t>
            </a:r>
          </a:p>
          <a:p>
            <a:pPr lvl="1" rtl="0"/>
            <a:r>
              <a:rPr lang="it-IT" noProof="0" smtClean="0"/>
              <a:t>Secondo livello</a:t>
            </a:r>
          </a:p>
          <a:p>
            <a:pPr lvl="2" rtl="0"/>
            <a:r>
              <a:rPr lang="it-IT" noProof="0" smtClean="0"/>
              <a:t>Terzo livello</a:t>
            </a:r>
          </a:p>
          <a:p>
            <a:pPr lvl="3" rtl="0"/>
            <a:r>
              <a:rPr lang="it-IT" noProof="0" smtClean="0"/>
              <a:t>Quarto livello</a:t>
            </a:r>
          </a:p>
          <a:p>
            <a:pPr lvl="4" rtl="0"/>
            <a:r>
              <a:rPr lang="it-IT" noProof="0" smtClean="0"/>
              <a:t>Quinto livello</a:t>
            </a:r>
            <a:endParaRPr lang="it-IT" noProof="0" dirty="0"/>
          </a:p>
        </p:txBody>
      </p:sp>
      <p:sp>
        <p:nvSpPr>
          <p:cNvPr id="19" name="Segnaposto testo 16">
            <a:extLst>
              <a:ext uri="{FF2B5EF4-FFF2-40B4-BE49-F238E27FC236}">
                <a16:creationId xmlns:a16="http://schemas.microsoft.com/office/drawing/2014/main" xmlns="" id="{1C51713D-9A60-48EF-A25A-764AEDE9E672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8246626" y="5310000"/>
            <a:ext cx="3103200" cy="1548000"/>
          </a:xfrm>
          <a:solidFill>
            <a:schemeClr val="bg1">
              <a:lumMod val="95000"/>
            </a:schemeClr>
          </a:solidFill>
        </p:spPr>
        <p:txBody>
          <a:bodyPr lIns="288000" tIns="252000" rtlCol="0"/>
          <a:lstStyle>
            <a:lvl1pPr marL="0" indent="0">
              <a:spcBef>
                <a:spcPts val="500"/>
              </a:spcBef>
              <a:buNone/>
              <a:defRPr sz="1300" b="1">
                <a:solidFill>
                  <a:schemeClr val="tx2"/>
                </a:solidFill>
                <a:latin typeface="+mj-lt"/>
              </a:defRPr>
            </a:lvl1pPr>
            <a:lvl2pPr marL="0" indent="0">
              <a:spcBef>
                <a:spcPts val="500"/>
              </a:spcBef>
              <a:buNone/>
              <a:defRPr sz="1000">
                <a:solidFill>
                  <a:schemeClr val="bg2"/>
                </a:solidFill>
              </a:defRPr>
            </a:lvl2pPr>
          </a:lstStyle>
          <a:p>
            <a:pPr lvl="0" rtl="0"/>
            <a:r>
              <a:rPr lang="it-IT" noProof="0" dirty="0" smtClean="0"/>
              <a:t>Titolo della fase aggiuntiva 3</a:t>
            </a:r>
          </a:p>
          <a:p>
            <a:pPr lvl="1" rtl="0"/>
            <a:r>
              <a:rPr lang="it-IT" noProof="0" dirty="0" err="1" smtClean="0"/>
              <a:t>Lorem</a:t>
            </a:r>
            <a:r>
              <a:rPr lang="it-IT" noProof="0" dirty="0" smtClean="0"/>
              <a:t> </a:t>
            </a:r>
            <a:r>
              <a:rPr lang="it-IT" noProof="0" dirty="0" err="1" smtClean="0"/>
              <a:t>ipsum</a:t>
            </a:r>
            <a:r>
              <a:rPr lang="it-IT" noProof="0" dirty="0" smtClean="0"/>
              <a:t> </a:t>
            </a:r>
            <a:r>
              <a:rPr lang="it-IT" noProof="0" dirty="0" err="1" smtClean="0"/>
              <a:t>dolor</a:t>
            </a:r>
            <a:r>
              <a:rPr lang="it-IT" noProof="0" dirty="0" smtClean="0"/>
              <a:t> </a:t>
            </a:r>
            <a:r>
              <a:rPr lang="it-IT" noProof="0" dirty="0" err="1" smtClean="0"/>
              <a:t>sit</a:t>
            </a:r>
            <a:r>
              <a:rPr lang="it-IT" noProof="0" dirty="0" smtClean="0"/>
              <a:t> </a:t>
            </a:r>
            <a:r>
              <a:rPr lang="it-IT" noProof="0" dirty="0" err="1" smtClean="0"/>
              <a:t>amet</a:t>
            </a:r>
            <a:r>
              <a:rPr lang="it-IT" noProof="0" dirty="0" smtClean="0"/>
              <a:t>, </a:t>
            </a:r>
            <a:r>
              <a:rPr lang="it-IT" noProof="0" dirty="0" err="1" smtClean="0"/>
              <a:t>consectetuer</a:t>
            </a:r>
            <a:r>
              <a:rPr lang="it-IT" noProof="0" dirty="0" smtClean="0"/>
              <a:t> </a:t>
            </a:r>
            <a:r>
              <a:rPr lang="it-IT" noProof="0" dirty="0" err="1" smtClean="0"/>
              <a:t>adipiscing</a:t>
            </a:r>
            <a:r>
              <a:rPr lang="it-IT" noProof="0" dirty="0" smtClean="0"/>
              <a:t> </a:t>
            </a:r>
            <a:r>
              <a:rPr lang="it-IT" noProof="0" dirty="0" err="1" smtClean="0"/>
              <a:t>elit</a:t>
            </a:r>
            <a:r>
              <a:rPr lang="it-IT" noProof="0" dirty="0" smtClean="0"/>
              <a:t>, </a:t>
            </a:r>
            <a:r>
              <a:rPr lang="it-IT" noProof="0" dirty="0" err="1" smtClean="0"/>
              <a:t>sed</a:t>
            </a:r>
            <a:r>
              <a:rPr lang="it-IT" noProof="0" dirty="0" smtClean="0"/>
              <a:t> </a:t>
            </a:r>
            <a:r>
              <a:rPr lang="it-IT" noProof="0" dirty="0" err="1" smtClean="0"/>
              <a:t>diam</a:t>
            </a:r>
            <a:r>
              <a:rPr lang="it-IT" noProof="0" dirty="0" smtClean="0"/>
              <a:t> </a:t>
            </a:r>
            <a:r>
              <a:rPr lang="it-IT" noProof="0" dirty="0" err="1" smtClean="0"/>
              <a:t>nonummy</a:t>
            </a:r>
            <a:endParaRPr lang="it-IT" noProof="0" dirty="0"/>
          </a:p>
        </p:txBody>
      </p:sp>
      <p:cxnSp>
        <p:nvCxnSpPr>
          <p:cNvPr id="21" name="Connettore diritto 20">
            <a:extLst>
              <a:ext uri="{FF2B5EF4-FFF2-40B4-BE49-F238E27FC236}">
                <a16:creationId xmlns:a16="http://schemas.microsoft.com/office/drawing/2014/main" xmlns="" id="{303706AB-7768-4239-93C0-28F2AC35B71A}"/>
              </a:ext>
            </a:extLst>
          </p:cNvPr>
          <p:cNvCxnSpPr/>
          <p:nvPr userDrawn="1"/>
        </p:nvCxnSpPr>
        <p:spPr>
          <a:xfrm>
            <a:off x="2393116" y="1181100"/>
            <a:ext cx="6696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01536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Agenda">
  <p:cSld name="Agenda"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3"/>
          <p:cNvSpPr txBox="1">
            <a:spLocks noGrp="1"/>
          </p:cNvSpPr>
          <p:nvPr>
            <p:ph type="title"/>
          </p:nvPr>
        </p:nvSpPr>
        <p:spPr>
          <a:xfrm>
            <a:off x="1122481" y="442913"/>
            <a:ext cx="7134300" cy="18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>
            <a:lvl1pPr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3"/>
          <p:cNvSpPr txBox="1">
            <a:spLocks noGrp="1"/>
          </p:cNvSpPr>
          <p:nvPr>
            <p:ph type="body" idx="1"/>
          </p:nvPr>
        </p:nvSpPr>
        <p:spPr>
          <a:xfrm>
            <a:off x="1122481" y="2404069"/>
            <a:ext cx="5485200" cy="3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>
            <a:lvl1pPr marL="457200" lvl="0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5pPr>
            <a:lvl6pPr marL="2743200" lvl="5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7pPr>
            <a:lvl8pPr marL="3657600" lvl="7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27" name="Google Shape;127;p3"/>
          <p:cNvSpPr>
            <a:spLocks noGrp="1"/>
          </p:cNvSpPr>
          <p:nvPr>
            <p:ph type="pic" idx="2"/>
          </p:nvPr>
        </p:nvSpPr>
        <p:spPr>
          <a:xfrm>
            <a:off x="8897970" y="0"/>
            <a:ext cx="3294000" cy="2743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28" name="Google Shape;128;p3"/>
          <p:cNvSpPr/>
          <p:nvPr/>
        </p:nvSpPr>
        <p:spPr>
          <a:xfrm>
            <a:off x="8787255" y="-15240"/>
            <a:ext cx="3421615" cy="2895373"/>
          </a:xfrm>
          <a:custGeom>
            <a:avLst/>
            <a:gdLst/>
            <a:ahLst/>
            <a:cxnLst/>
            <a:rect l="l" t="t" r="r" b="b"/>
            <a:pathLst>
              <a:path w="3404592" h="2880968" extrusionOk="0">
                <a:moveTo>
                  <a:pt x="30625" y="0"/>
                </a:moveTo>
                <a:lnTo>
                  <a:pt x="3404591" y="0"/>
                </a:lnTo>
                <a:lnTo>
                  <a:pt x="3404592" y="2363677"/>
                </a:lnTo>
                <a:lnTo>
                  <a:pt x="3368234" y="2400463"/>
                </a:lnTo>
                <a:cubicBezTo>
                  <a:pt x="3196560" y="2556781"/>
                  <a:pt x="3007578" y="2609148"/>
                  <a:pt x="2673169" y="2691710"/>
                </a:cubicBezTo>
                <a:cubicBezTo>
                  <a:pt x="2580978" y="2714454"/>
                  <a:pt x="2485617" y="2738008"/>
                  <a:pt x="2383908" y="2766733"/>
                </a:cubicBezTo>
                <a:cubicBezTo>
                  <a:pt x="1606788" y="2986132"/>
                  <a:pt x="1067300" y="2893177"/>
                  <a:pt x="580011" y="2455996"/>
                </a:cubicBezTo>
                <a:cubicBezTo>
                  <a:pt x="260201" y="2169073"/>
                  <a:pt x="183906" y="1782048"/>
                  <a:pt x="103935" y="1224395"/>
                </a:cubicBezTo>
                <a:cubicBezTo>
                  <a:pt x="95007" y="1162089"/>
                  <a:pt x="85753" y="1100145"/>
                  <a:pt x="76737" y="1040246"/>
                </a:cubicBezTo>
                <a:cubicBezTo>
                  <a:pt x="28042" y="715402"/>
                  <a:pt x="-17905" y="408591"/>
                  <a:pt x="6986" y="142569"/>
                </a:cubicBezTo>
                <a:close/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29" name="Google Shape;129;p3"/>
          <p:cNvSpPr/>
          <p:nvPr/>
        </p:nvSpPr>
        <p:spPr>
          <a:xfrm>
            <a:off x="8611772" y="-15240"/>
            <a:ext cx="3597976" cy="3044410"/>
          </a:xfrm>
          <a:custGeom>
            <a:avLst/>
            <a:gdLst/>
            <a:ahLst/>
            <a:cxnLst/>
            <a:rect l="l" t="t" r="r" b="b"/>
            <a:pathLst>
              <a:path w="3580076" h="3029264" extrusionOk="0">
                <a:moveTo>
                  <a:pt x="19381" y="0"/>
                </a:moveTo>
                <a:lnTo>
                  <a:pt x="3580076" y="0"/>
                </a:lnTo>
                <a:lnTo>
                  <a:pt x="3580076" y="2559343"/>
                </a:lnTo>
                <a:lnTo>
                  <a:pt x="3556258" y="2578706"/>
                </a:lnTo>
                <a:cubicBezTo>
                  <a:pt x="3390615" y="2698133"/>
                  <a:pt x="3196665" y="2750327"/>
                  <a:pt x="2887450" y="2826324"/>
                </a:cubicBezTo>
                <a:cubicBezTo>
                  <a:pt x="2787996" y="2850747"/>
                  <a:pt x="2685123" y="2876042"/>
                  <a:pt x="2575407" y="2906908"/>
                </a:cubicBezTo>
                <a:cubicBezTo>
                  <a:pt x="1737105" y="3142655"/>
                  <a:pt x="1154843" y="3041718"/>
                  <a:pt x="628491" y="2569492"/>
                </a:cubicBezTo>
                <a:cubicBezTo>
                  <a:pt x="283045" y="2259569"/>
                  <a:pt x="200247" y="1841949"/>
                  <a:pt x="113276" y="1240251"/>
                </a:cubicBezTo>
                <a:cubicBezTo>
                  <a:pt x="103566" y="1173024"/>
                  <a:pt x="93505" y="1106186"/>
                  <a:pt x="83702" y="1041556"/>
                </a:cubicBezTo>
                <a:cubicBezTo>
                  <a:pt x="30763" y="691052"/>
                  <a:pt x="-19190" y="360006"/>
                  <a:pt x="7347" y="73049"/>
                </a:cubicBezTo>
                <a:close/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30" name="Google Shape;130;p3"/>
          <p:cNvSpPr txBox="1">
            <a:spLocks noGrp="1"/>
          </p:cNvSpPr>
          <p:nvPr>
            <p:ph type="ftr" idx="11"/>
          </p:nvPr>
        </p:nvSpPr>
        <p:spPr>
          <a:xfrm>
            <a:off x="1122482" y="6170613"/>
            <a:ext cx="51819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"/>
          <p:cNvSpPr/>
          <p:nvPr/>
        </p:nvSpPr>
        <p:spPr>
          <a:xfrm>
            <a:off x="6184771" y="3247617"/>
            <a:ext cx="6019289" cy="3631372"/>
          </a:xfrm>
          <a:custGeom>
            <a:avLst/>
            <a:gdLst/>
            <a:ahLst/>
            <a:cxnLst/>
            <a:rect l="l" t="t" r="r" b="b"/>
            <a:pathLst>
              <a:path w="5959692" h="3560169" extrusionOk="0">
                <a:moveTo>
                  <a:pt x="3008109" y="42"/>
                </a:moveTo>
                <a:cubicBezTo>
                  <a:pt x="3549058" y="3372"/>
                  <a:pt x="4091345" y="208628"/>
                  <a:pt x="4702247" y="626282"/>
                </a:cubicBezTo>
                <a:cubicBezTo>
                  <a:pt x="4830168" y="713755"/>
                  <a:pt x="4951806" y="791097"/>
                  <a:pt x="5069411" y="865826"/>
                </a:cubicBezTo>
                <a:cubicBezTo>
                  <a:pt x="5495976" y="1136988"/>
                  <a:pt x="5734167" y="1298128"/>
                  <a:pt x="5895906" y="1594994"/>
                </a:cubicBezTo>
                <a:lnTo>
                  <a:pt x="5959691" y="1728783"/>
                </a:lnTo>
                <a:lnTo>
                  <a:pt x="5959692" y="3560169"/>
                </a:lnTo>
                <a:lnTo>
                  <a:pt x="635" y="3560169"/>
                </a:lnTo>
                <a:lnTo>
                  <a:pt x="0" y="3534810"/>
                </a:lnTo>
                <a:cubicBezTo>
                  <a:pt x="2402" y="3407978"/>
                  <a:pt x="21463" y="3278501"/>
                  <a:pt x="56896" y="3142342"/>
                </a:cubicBezTo>
                <a:cubicBezTo>
                  <a:pt x="155720" y="2762537"/>
                  <a:pt x="374193" y="2359525"/>
                  <a:pt x="605568" y="1932853"/>
                </a:cubicBezTo>
                <a:cubicBezTo>
                  <a:pt x="648282" y="1854194"/>
                  <a:pt x="692359" y="1772817"/>
                  <a:pt x="736162" y="1690788"/>
                </a:cubicBezTo>
                <a:cubicBezTo>
                  <a:pt x="1128289" y="956620"/>
                  <a:pt x="1429537" y="456850"/>
                  <a:pt x="2021319" y="209863"/>
                </a:cubicBezTo>
                <a:cubicBezTo>
                  <a:pt x="2359453" y="68739"/>
                  <a:pt x="2683541" y="-1956"/>
                  <a:pt x="3008109" y="42"/>
                </a:cubicBezTo>
                <a:close/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32" name="Google Shape;132;p3"/>
          <p:cNvSpPr/>
          <p:nvPr/>
        </p:nvSpPr>
        <p:spPr>
          <a:xfrm>
            <a:off x="5956294" y="3065460"/>
            <a:ext cx="6248983" cy="3818056"/>
          </a:xfrm>
          <a:custGeom>
            <a:avLst/>
            <a:gdLst/>
            <a:ahLst/>
            <a:cxnLst/>
            <a:rect l="l" t="t" r="r" b="b"/>
            <a:pathLst>
              <a:path w="6141507" h="3752389" extrusionOk="0">
                <a:moveTo>
                  <a:pt x="3215595" y="37"/>
                </a:moveTo>
                <a:cubicBezTo>
                  <a:pt x="3793727" y="3265"/>
                  <a:pt x="4373168" y="222053"/>
                  <a:pt x="5025810" y="667544"/>
                </a:cubicBezTo>
                <a:cubicBezTo>
                  <a:pt x="5162471" y="760846"/>
                  <a:pt x="5292423" y="843339"/>
                  <a:pt x="5418068" y="923043"/>
                </a:cubicBezTo>
                <a:cubicBezTo>
                  <a:pt x="5743584" y="1129628"/>
                  <a:pt x="5966418" y="1276344"/>
                  <a:pt x="6130109" y="1458777"/>
                </a:cubicBezTo>
                <a:lnTo>
                  <a:pt x="6141506" y="1473047"/>
                </a:lnTo>
                <a:lnTo>
                  <a:pt x="6141507" y="3752389"/>
                </a:lnTo>
                <a:lnTo>
                  <a:pt x="0" y="3752389"/>
                </a:lnTo>
                <a:lnTo>
                  <a:pt x="7127" y="3638865"/>
                </a:lnTo>
                <a:cubicBezTo>
                  <a:pt x="16780" y="3547020"/>
                  <a:pt x="34303" y="3453276"/>
                  <a:pt x="59603" y="3356358"/>
                </a:cubicBezTo>
                <a:cubicBezTo>
                  <a:pt x="165452" y="2950843"/>
                  <a:pt x="399187" y="2520480"/>
                  <a:pt x="646726" y="2064848"/>
                </a:cubicBezTo>
                <a:cubicBezTo>
                  <a:pt x="692424" y="1980851"/>
                  <a:pt x="739580" y="1893951"/>
                  <a:pt x="786444" y="1806355"/>
                </a:cubicBezTo>
                <a:cubicBezTo>
                  <a:pt x="1205972" y="1022363"/>
                  <a:pt x="1528233" y="488656"/>
                  <a:pt x="2160845" y="224629"/>
                </a:cubicBezTo>
                <a:cubicBezTo>
                  <a:pt x="2522310" y="73767"/>
                  <a:pt x="2868717" y="-1899"/>
                  <a:pt x="3215595" y="37"/>
                </a:cubicBezTo>
                <a:close/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33" name="Google Shape;133;p3"/>
          <p:cNvSpPr>
            <a:spLocks noGrp="1"/>
          </p:cNvSpPr>
          <p:nvPr>
            <p:ph type="pic" idx="3"/>
          </p:nvPr>
        </p:nvSpPr>
        <p:spPr>
          <a:xfrm>
            <a:off x="6381961" y="3374037"/>
            <a:ext cx="5810100" cy="348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34" name="Google Shape;134;p3"/>
          <p:cNvSpPr txBox="1">
            <a:spLocks noGrp="1"/>
          </p:cNvSpPr>
          <p:nvPr>
            <p:ph type="dt" idx="10"/>
          </p:nvPr>
        </p:nvSpPr>
        <p:spPr>
          <a:xfrm>
            <a:off x="7850727" y="6170491"/>
            <a:ext cx="28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3"/>
          <p:cNvSpPr txBox="1">
            <a:spLocks noGrp="1"/>
          </p:cNvSpPr>
          <p:nvPr>
            <p:ph type="sldNum" idx="12"/>
          </p:nvPr>
        </p:nvSpPr>
        <p:spPr>
          <a:xfrm>
            <a:off x="10712410" y="6172200"/>
            <a:ext cx="775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pos="540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erruzione di sezione">
  <p:cSld name="Interruzione di sezione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4"/>
          <p:cNvSpPr>
            <a:spLocks noGrp="1"/>
          </p:cNvSpPr>
          <p:nvPr>
            <p:ph type="pic" idx="2"/>
          </p:nvPr>
        </p:nvSpPr>
        <p:spPr>
          <a:xfrm>
            <a:off x="4979586" y="0"/>
            <a:ext cx="72123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38" name="Google Shape;138;p4"/>
          <p:cNvSpPr/>
          <p:nvPr/>
        </p:nvSpPr>
        <p:spPr>
          <a:xfrm>
            <a:off x="5198368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 extrusionOk="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39" name="Google Shape;139;p4"/>
          <p:cNvSpPr txBox="1">
            <a:spLocks noGrp="1"/>
          </p:cNvSpPr>
          <p:nvPr>
            <p:ph type="ctrTitle"/>
          </p:nvPr>
        </p:nvSpPr>
        <p:spPr>
          <a:xfrm>
            <a:off x="1124712" y="1346268"/>
            <a:ext cx="5274900" cy="30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>
            <a:lvl1pPr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5400"/>
              <a:buFont typeface="Meiryo"/>
              <a:buNone/>
              <a:defRPr sz="54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"/>
          <p:cNvSpPr txBox="1">
            <a:spLocks noGrp="1"/>
          </p:cNvSpPr>
          <p:nvPr>
            <p:ph type="subTitle" idx="1"/>
          </p:nvPr>
        </p:nvSpPr>
        <p:spPr>
          <a:xfrm>
            <a:off x="1124712" y="4412974"/>
            <a:ext cx="4162500" cy="15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>
            <a:lvl1pPr lvl="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trike="noStrike"/>
            </a:lvl1pPr>
            <a:lvl2pPr lvl="1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lvl="2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3pPr>
            <a:lvl4pPr lvl="3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lvl="4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5pPr>
            <a:lvl6pPr lvl="5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6pPr>
            <a:lvl7pPr lvl="6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7pPr>
            <a:lvl8pPr lvl="7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8pPr>
            <a:lvl9pPr lvl="8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41" name="Google Shape;141;p4"/>
          <p:cNvSpPr/>
          <p:nvPr/>
        </p:nvSpPr>
        <p:spPr>
          <a:xfrm>
            <a:off x="4648079" y="0"/>
            <a:ext cx="2827669" cy="6858000"/>
          </a:xfrm>
          <a:custGeom>
            <a:avLst/>
            <a:gdLst/>
            <a:ahLst/>
            <a:cxnLst/>
            <a:rect l="l" t="t" r="r" b="b"/>
            <a:pathLst>
              <a:path w="2827669" h="6858000" extrusionOk="0">
                <a:moveTo>
                  <a:pt x="952351" y="0"/>
                </a:moveTo>
                <a:lnTo>
                  <a:pt x="1298165" y="0"/>
                </a:lnTo>
                <a:lnTo>
                  <a:pt x="1414021" y="91085"/>
                </a:lnTo>
                <a:cubicBezTo>
                  <a:pt x="2323409" y="861623"/>
                  <a:pt x="2827669" y="2141656"/>
                  <a:pt x="2827669" y="3590451"/>
                </a:cubicBezTo>
                <a:cubicBezTo>
                  <a:pt x="2827669" y="4952841"/>
                  <a:pt x="1898944" y="5593563"/>
                  <a:pt x="953320" y="6374083"/>
                </a:cubicBezTo>
                <a:cubicBezTo>
                  <a:pt x="781116" y="6516221"/>
                  <a:pt x="610489" y="6655457"/>
                  <a:pt x="436671" y="6784359"/>
                </a:cubicBezTo>
                <a:lnTo>
                  <a:pt x="331508" y="6858000"/>
                </a:lnTo>
                <a:lnTo>
                  <a:pt x="0" y="6858000"/>
                </a:lnTo>
                <a:lnTo>
                  <a:pt x="92067" y="6794395"/>
                </a:lnTo>
                <a:cubicBezTo>
                  <a:pt x="268252" y="6665493"/>
                  <a:pt x="441202" y="6526257"/>
                  <a:pt x="615750" y="6384118"/>
                </a:cubicBezTo>
                <a:cubicBezTo>
                  <a:pt x="1574248" y="5603599"/>
                  <a:pt x="2515617" y="4962877"/>
                  <a:pt x="2515617" y="3600487"/>
                </a:cubicBezTo>
                <a:cubicBezTo>
                  <a:pt x="2515617" y="2151691"/>
                  <a:pt x="2004492" y="871659"/>
                  <a:pt x="1082723" y="10112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fronto">
  <p:cSld name="Confronto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5"/>
          <p:cNvSpPr/>
          <p:nvPr/>
        </p:nvSpPr>
        <p:spPr>
          <a:xfrm flipH="1">
            <a:off x="6746067" y="0"/>
            <a:ext cx="4293490" cy="2241865"/>
          </a:xfrm>
          <a:custGeom>
            <a:avLst/>
            <a:gdLst/>
            <a:ahLst/>
            <a:cxnLst/>
            <a:rect l="l" t="t" r="r" b="b"/>
            <a:pathLst>
              <a:path w="4865144" h="2540357" extrusionOk="0">
                <a:moveTo>
                  <a:pt x="2347485" y="2540357"/>
                </a:moveTo>
                <a:cubicBezTo>
                  <a:pt x="1595370" y="2540357"/>
                  <a:pt x="1062712" y="2246669"/>
                  <a:pt x="566486" y="1558284"/>
                </a:cubicBezTo>
                <a:cubicBezTo>
                  <a:pt x="501550" y="1468181"/>
                  <a:pt x="438072" y="1386236"/>
                  <a:pt x="376684" y="1307041"/>
                </a:cubicBezTo>
                <a:cubicBezTo>
                  <a:pt x="122255" y="978668"/>
                  <a:pt x="0" y="807898"/>
                  <a:pt x="0" y="515488"/>
                </a:cubicBezTo>
                <a:cubicBezTo>
                  <a:pt x="0" y="370314"/>
                  <a:pt x="19158" y="226024"/>
                  <a:pt x="57187" y="83613"/>
                </a:cubicBezTo>
                <a:lnTo>
                  <a:pt x="85241" y="0"/>
                </a:lnTo>
                <a:lnTo>
                  <a:pt x="4819156" y="0"/>
                </a:lnTo>
                <a:lnTo>
                  <a:pt x="4827943" y="42917"/>
                </a:lnTo>
                <a:cubicBezTo>
                  <a:pt x="4852551" y="195232"/>
                  <a:pt x="4865144" y="353315"/>
                  <a:pt x="4865144" y="515488"/>
                </a:cubicBezTo>
                <a:cubicBezTo>
                  <a:pt x="4865144" y="774296"/>
                  <a:pt x="4787155" y="982010"/>
                  <a:pt x="4612386" y="1189035"/>
                </a:cubicBezTo>
                <a:cubicBezTo>
                  <a:pt x="4429578" y="1405594"/>
                  <a:pt x="4154895" y="1605055"/>
                  <a:pt x="3864031" y="1816207"/>
                </a:cubicBezTo>
                <a:cubicBezTo>
                  <a:pt x="3810369" y="1855117"/>
                  <a:pt x="3754930" y="1895402"/>
                  <a:pt x="3699494" y="1936178"/>
                </a:cubicBezTo>
                <a:cubicBezTo>
                  <a:pt x="3203269" y="2301103"/>
                  <a:pt x="2841097" y="2540357"/>
                  <a:pt x="2347485" y="2540357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44" name="Google Shape;144;p5"/>
          <p:cNvSpPr/>
          <p:nvPr/>
        </p:nvSpPr>
        <p:spPr>
          <a:xfrm flipH="1">
            <a:off x="6525267" y="-13335"/>
            <a:ext cx="4634769" cy="2426105"/>
          </a:xfrm>
          <a:custGeom>
            <a:avLst/>
            <a:gdLst/>
            <a:ahLst/>
            <a:cxnLst/>
            <a:rect l="l" t="t" r="r" b="b"/>
            <a:pathLst>
              <a:path w="5251863" h="2733640" extrusionOk="0">
                <a:moveTo>
                  <a:pt x="2534081" y="2733640"/>
                </a:moveTo>
                <a:cubicBezTo>
                  <a:pt x="1722182" y="2733640"/>
                  <a:pt x="1147184" y="2405750"/>
                  <a:pt x="611515" y="1637197"/>
                </a:cubicBezTo>
                <a:cubicBezTo>
                  <a:pt x="541416" y="1536604"/>
                  <a:pt x="472894" y="1445115"/>
                  <a:pt x="406625" y="1356697"/>
                </a:cubicBezTo>
                <a:cubicBezTo>
                  <a:pt x="131973" y="990082"/>
                  <a:pt x="0" y="799426"/>
                  <a:pt x="0" y="472961"/>
                </a:cubicBezTo>
                <a:cubicBezTo>
                  <a:pt x="0" y="391921"/>
                  <a:pt x="5170" y="311128"/>
                  <a:pt x="15472" y="230720"/>
                </a:cubicBezTo>
                <a:lnTo>
                  <a:pt x="59957" y="0"/>
                </a:lnTo>
                <a:lnTo>
                  <a:pt x="5218026" y="0"/>
                </a:lnTo>
                <a:lnTo>
                  <a:pt x="5241745" y="205032"/>
                </a:lnTo>
                <a:cubicBezTo>
                  <a:pt x="5248464" y="293044"/>
                  <a:pt x="5251863" y="382432"/>
                  <a:pt x="5251863" y="472961"/>
                </a:cubicBezTo>
                <a:cubicBezTo>
                  <a:pt x="5251863" y="761910"/>
                  <a:pt x="5167674" y="993814"/>
                  <a:pt x="4979014" y="1224949"/>
                </a:cubicBezTo>
                <a:cubicBezTo>
                  <a:pt x="4781676" y="1466726"/>
                  <a:pt x="4485157" y="1689416"/>
                  <a:pt x="4171175" y="1925157"/>
                </a:cubicBezTo>
                <a:cubicBezTo>
                  <a:pt x="4113246" y="1968599"/>
                  <a:pt x="4053402" y="2013577"/>
                  <a:pt x="3993558" y="2059101"/>
                </a:cubicBezTo>
                <a:cubicBezTo>
                  <a:pt x="3457890" y="2466524"/>
                  <a:pt x="3066929" y="2733640"/>
                  <a:pt x="2534081" y="2733640"/>
                </a:cubicBezTo>
                <a:close/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45" name="Google Shape;145;p5"/>
          <p:cNvSpPr>
            <a:spLocks noGrp="1"/>
          </p:cNvSpPr>
          <p:nvPr>
            <p:ph type="pic" idx="2"/>
          </p:nvPr>
        </p:nvSpPr>
        <p:spPr>
          <a:xfrm>
            <a:off x="6940456" y="0"/>
            <a:ext cx="3828000" cy="2051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46" name="Google Shape;146;p5"/>
          <p:cNvSpPr txBox="1">
            <a:spLocks noGrp="1"/>
          </p:cNvSpPr>
          <p:nvPr>
            <p:ph type="title"/>
          </p:nvPr>
        </p:nvSpPr>
        <p:spPr>
          <a:xfrm>
            <a:off x="1124712" y="442220"/>
            <a:ext cx="8770500" cy="13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>
            <a:lvl1pPr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5"/>
          <p:cNvSpPr txBox="1">
            <a:spLocks noGrp="1"/>
          </p:cNvSpPr>
          <p:nvPr>
            <p:ph type="body" idx="1"/>
          </p:nvPr>
        </p:nvSpPr>
        <p:spPr>
          <a:xfrm>
            <a:off x="1124711" y="2052337"/>
            <a:ext cx="4536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>
            <a:lvl1pPr marL="457200" lvl="0" indent="-228600" algn="l" rtl="0">
              <a:lnSpc>
                <a:spcPct val="130000"/>
              </a:lnSpc>
              <a:spcBef>
                <a:spcPts val="93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cap="none">
                <a:solidFill>
                  <a:schemeClr val="accent1"/>
                </a:solidFill>
              </a:defRPr>
            </a:lvl1pPr>
            <a:lvl2pPr marL="914400" lvl="1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48" name="Google Shape;148;p5"/>
          <p:cNvSpPr txBox="1">
            <a:spLocks noGrp="1"/>
          </p:cNvSpPr>
          <p:nvPr>
            <p:ph type="body" idx="3"/>
          </p:nvPr>
        </p:nvSpPr>
        <p:spPr>
          <a:xfrm>
            <a:off x="1124712" y="2912568"/>
            <a:ext cx="4536900" cy="27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>
            <a:lvl1pPr marL="457200" lvl="0" indent="-32385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Char char="•"/>
              <a:defRPr sz="1500"/>
            </a:lvl1pPr>
            <a:lvl2pPr marL="914400" lvl="1" indent="-32385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Char char="•"/>
              <a:defRPr sz="1500"/>
            </a:lvl2pPr>
            <a:lvl3pPr marL="1371600" lvl="2" indent="-32385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500"/>
              <a:buChar char="–"/>
              <a:defRPr sz="1500"/>
            </a:lvl3pPr>
            <a:lvl4pPr marL="1828800" lvl="3" indent="-32385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500"/>
              <a:buChar char="–"/>
              <a:defRPr sz="1500"/>
            </a:lvl4pPr>
            <a:lvl5pPr marL="2286000" lvl="4" indent="-32385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500"/>
              <a:buChar char="–"/>
              <a:defRPr sz="1500"/>
            </a:lvl5pPr>
            <a:lvl6pPr marL="2743200" lvl="5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7pPr>
            <a:lvl8pPr marL="3657600" lvl="7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49" name="Google Shape;149;p5"/>
          <p:cNvSpPr txBox="1">
            <a:spLocks noGrp="1"/>
          </p:cNvSpPr>
          <p:nvPr>
            <p:ph type="body" idx="4"/>
          </p:nvPr>
        </p:nvSpPr>
        <p:spPr>
          <a:xfrm>
            <a:off x="6530290" y="2052337"/>
            <a:ext cx="4535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>
            <a:lvl1pPr marL="457200" lvl="0" indent="-228600" algn="l" rtl="0">
              <a:lnSpc>
                <a:spcPct val="99000"/>
              </a:lnSpc>
              <a:spcBef>
                <a:spcPts val="93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 sz="1800" b="1" cap="none">
                <a:solidFill>
                  <a:schemeClr val="accent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lvl="1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0" name="Google Shape;150;p5"/>
          <p:cNvSpPr txBox="1">
            <a:spLocks noGrp="1"/>
          </p:cNvSpPr>
          <p:nvPr>
            <p:ph type="body" idx="5"/>
          </p:nvPr>
        </p:nvSpPr>
        <p:spPr>
          <a:xfrm>
            <a:off x="6530290" y="2912568"/>
            <a:ext cx="4535400" cy="27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>
            <a:lvl1pPr marL="457200" lvl="0" indent="-32385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Char char="•"/>
              <a:defRPr sz="1500"/>
            </a:lvl1pPr>
            <a:lvl2pPr marL="914400" lvl="1" indent="-32385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500"/>
              <a:buFont typeface="Arial"/>
              <a:buChar char="•"/>
              <a:defRPr sz="1500"/>
            </a:lvl2pPr>
            <a:lvl3pPr marL="1371600" lvl="2" indent="-32385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500"/>
              <a:buChar char="–"/>
              <a:defRPr sz="1500"/>
            </a:lvl3pPr>
            <a:lvl4pPr marL="1828800" lvl="3" indent="-32385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500"/>
              <a:buChar char="–"/>
              <a:defRPr sz="1500"/>
            </a:lvl4pPr>
            <a:lvl5pPr marL="2286000" lvl="4" indent="-32385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500"/>
              <a:buChar char="–"/>
              <a:defRPr sz="1500"/>
            </a:lvl5pPr>
            <a:lvl6pPr marL="2743200" lvl="5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7pPr>
            <a:lvl8pPr marL="3657600" lvl="7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51" name="Google Shape;151;p5"/>
          <p:cNvSpPr txBox="1">
            <a:spLocks noGrp="1"/>
          </p:cNvSpPr>
          <p:nvPr>
            <p:ph type="ftr" idx="11"/>
          </p:nvPr>
        </p:nvSpPr>
        <p:spPr>
          <a:xfrm>
            <a:off x="1124712" y="6170490"/>
            <a:ext cx="5667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2" name="Google Shape;152;p5"/>
          <p:cNvSpPr txBox="1">
            <a:spLocks noGrp="1"/>
          </p:cNvSpPr>
          <p:nvPr>
            <p:ph type="dt" idx="10"/>
          </p:nvPr>
        </p:nvSpPr>
        <p:spPr>
          <a:xfrm>
            <a:off x="7850727" y="6170491"/>
            <a:ext cx="28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5"/>
          <p:cNvSpPr txBox="1">
            <a:spLocks noGrp="1"/>
          </p:cNvSpPr>
          <p:nvPr>
            <p:ph type="sldNum" idx="12"/>
          </p:nvPr>
        </p:nvSpPr>
        <p:spPr>
          <a:xfrm>
            <a:off x="10712410" y="6172200"/>
            <a:ext cx="775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afico">
  <p:cSld name="Grafico"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6"/>
          <p:cNvSpPr txBox="1">
            <a:spLocks noGrp="1"/>
          </p:cNvSpPr>
          <p:nvPr>
            <p:ph type="title"/>
          </p:nvPr>
        </p:nvSpPr>
        <p:spPr>
          <a:xfrm>
            <a:off x="1126222" y="442913"/>
            <a:ext cx="8263500" cy="13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>
            <a:lvl1pPr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Meiryo"/>
              <a:buNone/>
              <a:defRPr>
                <a:solidFill>
                  <a:srgbClr val="3F3F3F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6" name="Google Shape;156;p6"/>
          <p:cNvSpPr txBox="1">
            <a:spLocks noGrp="1"/>
          </p:cNvSpPr>
          <p:nvPr>
            <p:ph type="body" idx="1"/>
          </p:nvPr>
        </p:nvSpPr>
        <p:spPr>
          <a:xfrm>
            <a:off x="1920875" y="2107096"/>
            <a:ext cx="8391900" cy="28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>
            <a:lvl1pPr marL="457200" lvl="0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5pPr>
            <a:lvl6pPr marL="2743200" lvl="5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7pPr>
            <a:lvl8pPr marL="3657600" lvl="7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57" name="Google Shape;157;p6"/>
          <p:cNvSpPr>
            <a:spLocks noGrp="1"/>
          </p:cNvSpPr>
          <p:nvPr>
            <p:ph type="pic" idx="2"/>
          </p:nvPr>
        </p:nvSpPr>
        <p:spPr>
          <a:xfrm>
            <a:off x="3353" y="3978381"/>
            <a:ext cx="12188700" cy="28797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58" name="Google Shape;158;p6"/>
          <p:cNvSpPr txBox="1">
            <a:spLocks noGrp="1"/>
          </p:cNvSpPr>
          <p:nvPr>
            <p:ph type="ftr" idx="11"/>
          </p:nvPr>
        </p:nvSpPr>
        <p:spPr>
          <a:xfrm>
            <a:off x="1124712" y="6170490"/>
            <a:ext cx="5667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6"/>
          <p:cNvSpPr txBox="1">
            <a:spLocks noGrp="1"/>
          </p:cNvSpPr>
          <p:nvPr>
            <p:ph type="dt" idx="10"/>
          </p:nvPr>
        </p:nvSpPr>
        <p:spPr>
          <a:xfrm>
            <a:off x="7850727" y="6170491"/>
            <a:ext cx="28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6"/>
          <p:cNvSpPr txBox="1">
            <a:spLocks noGrp="1"/>
          </p:cNvSpPr>
          <p:nvPr>
            <p:ph type="sldNum" idx="12"/>
          </p:nvPr>
        </p:nvSpPr>
        <p:spPr>
          <a:xfrm>
            <a:off x="10712410" y="6172200"/>
            <a:ext cx="775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61" name="Google Shape;161;p6"/>
          <p:cNvSpPr/>
          <p:nvPr/>
        </p:nvSpPr>
        <p:spPr>
          <a:xfrm rot="5400000">
            <a:off x="5148000" y="-875050"/>
            <a:ext cx="1897292" cy="12190095"/>
          </a:xfrm>
          <a:custGeom>
            <a:avLst/>
            <a:gdLst/>
            <a:ahLst/>
            <a:cxnLst/>
            <a:rect l="l" t="t" r="r" b="b"/>
            <a:pathLst>
              <a:path w="2529723" h="6858000" extrusionOk="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62" name="Google Shape;162;p6"/>
          <p:cNvSpPr/>
          <p:nvPr/>
        </p:nvSpPr>
        <p:spPr>
          <a:xfrm rot="5400000">
            <a:off x="5145483" y="-1037699"/>
            <a:ext cx="1902325" cy="12190095"/>
          </a:xfrm>
          <a:custGeom>
            <a:avLst/>
            <a:gdLst/>
            <a:ahLst/>
            <a:cxnLst/>
            <a:rect l="l" t="t" r="r" b="b"/>
            <a:pathLst>
              <a:path w="2536434" h="6858000" extrusionOk="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abella">
  <p:cSld name="Tabella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7"/>
          <p:cNvSpPr txBox="1">
            <a:spLocks noGrp="1"/>
          </p:cNvSpPr>
          <p:nvPr>
            <p:ph type="title"/>
          </p:nvPr>
        </p:nvSpPr>
        <p:spPr>
          <a:xfrm>
            <a:off x="1828800" y="438912"/>
            <a:ext cx="7340100" cy="16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>
            <a:lvl1pPr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7"/>
          <p:cNvSpPr>
            <a:spLocks noGrp="1"/>
          </p:cNvSpPr>
          <p:nvPr>
            <p:ph type="pic" idx="2"/>
          </p:nvPr>
        </p:nvSpPr>
        <p:spPr>
          <a:xfrm>
            <a:off x="0" y="0"/>
            <a:ext cx="24171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66" name="Google Shape;166;p7"/>
          <p:cNvSpPr>
            <a:spLocks noGrp="1"/>
          </p:cNvSpPr>
          <p:nvPr>
            <p:ph type="pic" idx="3"/>
          </p:nvPr>
        </p:nvSpPr>
        <p:spPr>
          <a:xfrm>
            <a:off x="9144296" y="1"/>
            <a:ext cx="30477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67" name="Google Shape;167;p7"/>
          <p:cNvSpPr txBox="1">
            <a:spLocks noGrp="1"/>
          </p:cNvSpPr>
          <p:nvPr>
            <p:ph type="body" idx="1"/>
          </p:nvPr>
        </p:nvSpPr>
        <p:spPr>
          <a:xfrm>
            <a:off x="1828800" y="2775004"/>
            <a:ext cx="7973700" cy="318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>
            <a:lvl1pPr marL="457200" lvl="0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5pPr>
            <a:lvl6pPr marL="2743200" lvl="5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7pPr>
            <a:lvl8pPr marL="3657600" lvl="7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68" name="Google Shape;168;p7"/>
          <p:cNvSpPr txBox="1">
            <a:spLocks noGrp="1"/>
          </p:cNvSpPr>
          <p:nvPr>
            <p:ph type="ftr" idx="11"/>
          </p:nvPr>
        </p:nvSpPr>
        <p:spPr>
          <a:xfrm>
            <a:off x="1828800" y="6172200"/>
            <a:ext cx="5667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7"/>
          <p:cNvSpPr txBox="1">
            <a:spLocks noGrp="1"/>
          </p:cNvSpPr>
          <p:nvPr>
            <p:ph type="dt" idx="10"/>
          </p:nvPr>
        </p:nvSpPr>
        <p:spPr>
          <a:xfrm>
            <a:off x="7854696" y="6172200"/>
            <a:ext cx="28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0" name="Google Shape;170;p7"/>
          <p:cNvSpPr txBox="1">
            <a:spLocks noGrp="1"/>
          </p:cNvSpPr>
          <p:nvPr>
            <p:ph type="sldNum" idx="12"/>
          </p:nvPr>
        </p:nvSpPr>
        <p:spPr>
          <a:xfrm>
            <a:off x="10712410" y="6172200"/>
            <a:ext cx="775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71" name="Google Shape;171;p7"/>
          <p:cNvSpPr/>
          <p:nvPr/>
        </p:nvSpPr>
        <p:spPr>
          <a:xfrm flipH="1">
            <a:off x="359337" y="0"/>
            <a:ext cx="1323453" cy="6858000"/>
          </a:xfrm>
          <a:custGeom>
            <a:avLst/>
            <a:gdLst/>
            <a:ahLst/>
            <a:cxnLst/>
            <a:rect l="l" t="t" r="r" b="b"/>
            <a:pathLst>
              <a:path w="1323453" h="6858000" extrusionOk="0">
                <a:moveTo>
                  <a:pt x="28443" y="0"/>
                </a:moveTo>
                <a:lnTo>
                  <a:pt x="10519" y="0"/>
                </a:lnTo>
                <a:lnTo>
                  <a:pt x="37377" y="27367"/>
                </a:lnTo>
                <a:cubicBezTo>
                  <a:pt x="919519" y="995374"/>
                  <a:pt x="1367465" y="2551123"/>
                  <a:pt x="1297455" y="4282319"/>
                </a:cubicBezTo>
                <a:cubicBezTo>
                  <a:pt x="1254252" y="5350659"/>
                  <a:pt x="821705" y="6026831"/>
                  <a:pt x="248584" y="6615157"/>
                </a:cubicBezTo>
                <a:lnTo>
                  <a:pt x="0" y="6858000"/>
                </a:lnTo>
                <a:lnTo>
                  <a:pt x="19869" y="6858000"/>
                </a:lnTo>
                <a:lnTo>
                  <a:pt x="267461" y="6616128"/>
                </a:lnTo>
                <a:cubicBezTo>
                  <a:pt x="840581" y="6027802"/>
                  <a:pt x="1273128" y="5351630"/>
                  <a:pt x="1316330" y="4283289"/>
                </a:cubicBezTo>
                <a:cubicBezTo>
                  <a:pt x="1386340" y="2552094"/>
                  <a:pt x="938396" y="996343"/>
                  <a:pt x="56253" y="2833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72" name="Google Shape;172;p7"/>
          <p:cNvSpPr/>
          <p:nvPr/>
        </p:nvSpPr>
        <p:spPr>
          <a:xfrm>
            <a:off x="550169" y="0"/>
            <a:ext cx="1561993" cy="6858000"/>
          </a:xfrm>
          <a:custGeom>
            <a:avLst/>
            <a:gdLst/>
            <a:ahLst/>
            <a:cxnLst/>
            <a:rect l="l" t="t" r="r" b="b"/>
            <a:pathLst>
              <a:path w="1561993" h="6858000" extrusionOk="0">
                <a:moveTo>
                  <a:pt x="1544228" y="0"/>
                </a:moveTo>
                <a:lnTo>
                  <a:pt x="1561993" y="0"/>
                </a:lnTo>
                <a:lnTo>
                  <a:pt x="1540943" y="17040"/>
                </a:lnTo>
                <a:cubicBezTo>
                  <a:pt x="563647" y="857447"/>
                  <a:pt x="17765" y="2378351"/>
                  <a:pt x="17765" y="4115040"/>
                </a:cubicBezTo>
                <a:cubicBezTo>
                  <a:pt x="17765" y="5263323"/>
                  <a:pt x="514810" y="5955416"/>
                  <a:pt x="1142901" y="6599739"/>
                </a:cubicBezTo>
                <a:lnTo>
                  <a:pt x="1403744" y="6858000"/>
                </a:lnTo>
                <a:lnTo>
                  <a:pt x="1385980" y="6858000"/>
                </a:lnTo>
                <a:lnTo>
                  <a:pt x="1125137" y="6599739"/>
                </a:lnTo>
                <a:cubicBezTo>
                  <a:pt x="497046" y="5955416"/>
                  <a:pt x="0" y="5263323"/>
                  <a:pt x="0" y="4115040"/>
                </a:cubicBezTo>
                <a:cubicBezTo>
                  <a:pt x="0" y="2378351"/>
                  <a:pt x="545882" y="857447"/>
                  <a:pt x="1523178" y="1704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73" name="Google Shape;173;p7"/>
          <p:cNvSpPr/>
          <p:nvPr/>
        </p:nvSpPr>
        <p:spPr>
          <a:xfrm>
            <a:off x="9291101" y="0"/>
            <a:ext cx="1825312" cy="6858000"/>
          </a:xfrm>
          <a:custGeom>
            <a:avLst/>
            <a:gdLst/>
            <a:ahLst/>
            <a:cxnLst/>
            <a:rect l="l" t="t" r="r" b="b"/>
            <a:pathLst>
              <a:path w="1825312" h="6858000" extrusionOk="0">
                <a:moveTo>
                  <a:pt x="516683" y="0"/>
                </a:moveTo>
                <a:lnTo>
                  <a:pt x="541088" y="0"/>
                </a:lnTo>
                <a:lnTo>
                  <a:pt x="626170" y="99144"/>
                </a:lnTo>
                <a:cubicBezTo>
                  <a:pt x="1403484" y="1069501"/>
                  <a:pt x="1825312" y="2396484"/>
                  <a:pt x="1825312" y="3859833"/>
                </a:cubicBezTo>
                <a:cubicBezTo>
                  <a:pt x="1825312" y="5149904"/>
                  <a:pt x="1142485" y="5927455"/>
                  <a:pt x="279633" y="6651338"/>
                </a:cubicBezTo>
                <a:lnTo>
                  <a:pt x="24403" y="6858000"/>
                </a:lnTo>
                <a:lnTo>
                  <a:pt x="0" y="6858000"/>
                </a:lnTo>
                <a:lnTo>
                  <a:pt x="255230" y="6651338"/>
                </a:lnTo>
                <a:cubicBezTo>
                  <a:pt x="1118082" y="5927455"/>
                  <a:pt x="1800907" y="5149904"/>
                  <a:pt x="1800907" y="3859833"/>
                </a:cubicBezTo>
                <a:cubicBezTo>
                  <a:pt x="1800907" y="2396484"/>
                  <a:pt x="1379079" y="1069501"/>
                  <a:pt x="601765" y="9914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174" name="Google Shape;174;p7"/>
          <p:cNvSpPr/>
          <p:nvPr/>
        </p:nvSpPr>
        <p:spPr>
          <a:xfrm>
            <a:off x="9437331" y="0"/>
            <a:ext cx="1903757" cy="6858000"/>
          </a:xfrm>
          <a:custGeom>
            <a:avLst/>
            <a:gdLst/>
            <a:ahLst/>
            <a:cxnLst/>
            <a:rect l="l" t="t" r="r" b="b"/>
            <a:pathLst>
              <a:path w="1775065" h="6858000" extrusionOk="0">
                <a:moveTo>
                  <a:pt x="624262" y="0"/>
                </a:moveTo>
                <a:lnTo>
                  <a:pt x="642233" y="0"/>
                </a:lnTo>
                <a:lnTo>
                  <a:pt x="673003" y="35111"/>
                </a:lnTo>
                <a:cubicBezTo>
                  <a:pt x="1445427" y="977982"/>
                  <a:pt x="1833320" y="2398562"/>
                  <a:pt x="1767974" y="3968278"/>
                </a:cubicBezTo>
                <a:cubicBezTo>
                  <a:pt x="1710622" y="5345972"/>
                  <a:pt x="964135" y="6049363"/>
                  <a:pt x="115603" y="6776131"/>
                </a:cubicBezTo>
                <a:lnTo>
                  <a:pt x="19890" y="6858000"/>
                </a:lnTo>
                <a:lnTo>
                  <a:pt x="0" y="6858000"/>
                </a:lnTo>
                <a:lnTo>
                  <a:pt x="96809" y="6775193"/>
                </a:lnTo>
                <a:cubicBezTo>
                  <a:pt x="945341" y="6048424"/>
                  <a:pt x="1691828" y="5345034"/>
                  <a:pt x="1749182" y="3967340"/>
                </a:cubicBezTo>
                <a:cubicBezTo>
                  <a:pt x="1814528" y="2397623"/>
                  <a:pt x="1426634" y="977044"/>
                  <a:pt x="654209" y="34172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quenza temporale">
  <p:cSld name="Sequenza temporale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9"/>
          <p:cNvSpPr txBox="1">
            <a:spLocks noGrp="1"/>
          </p:cNvSpPr>
          <p:nvPr>
            <p:ph type="title"/>
          </p:nvPr>
        </p:nvSpPr>
        <p:spPr>
          <a:xfrm>
            <a:off x="1124712" y="444252"/>
            <a:ext cx="9566100" cy="13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>
            <a:lvl1pPr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5" name="Google Shape;185;p9"/>
          <p:cNvSpPr>
            <a:spLocks noGrp="1"/>
          </p:cNvSpPr>
          <p:nvPr>
            <p:ph type="pic" idx="2"/>
          </p:nvPr>
        </p:nvSpPr>
        <p:spPr>
          <a:xfrm>
            <a:off x="2170429" y="0"/>
            <a:ext cx="7851000" cy="1239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186" name="Google Shape;186;p9"/>
          <p:cNvSpPr txBox="1">
            <a:spLocks noGrp="1"/>
          </p:cNvSpPr>
          <p:nvPr>
            <p:ph type="body" idx="1"/>
          </p:nvPr>
        </p:nvSpPr>
        <p:spPr>
          <a:xfrm>
            <a:off x="1320655" y="2312276"/>
            <a:ext cx="9566100" cy="3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>
            <a:lvl1pPr marL="457200" lvl="0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5pPr>
            <a:lvl6pPr marL="2743200" lvl="5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7pPr>
            <a:lvl8pPr marL="3657600" lvl="7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187" name="Google Shape;187;p9"/>
          <p:cNvSpPr txBox="1">
            <a:spLocks noGrp="1"/>
          </p:cNvSpPr>
          <p:nvPr>
            <p:ph type="ftr" idx="11"/>
          </p:nvPr>
        </p:nvSpPr>
        <p:spPr>
          <a:xfrm>
            <a:off x="1124712" y="6170490"/>
            <a:ext cx="5667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8" name="Google Shape;188;p9"/>
          <p:cNvSpPr txBox="1">
            <a:spLocks noGrp="1"/>
          </p:cNvSpPr>
          <p:nvPr>
            <p:ph type="dt" idx="10"/>
          </p:nvPr>
        </p:nvSpPr>
        <p:spPr>
          <a:xfrm>
            <a:off x="7850727" y="6170491"/>
            <a:ext cx="28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9" name="Google Shape;189;p9"/>
          <p:cNvSpPr txBox="1">
            <a:spLocks noGrp="1"/>
          </p:cNvSpPr>
          <p:nvPr>
            <p:ph type="sldNum" idx="12"/>
          </p:nvPr>
        </p:nvSpPr>
        <p:spPr>
          <a:xfrm>
            <a:off x="10712410" y="6172200"/>
            <a:ext cx="775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  <p:sp>
        <p:nvSpPr>
          <p:cNvPr id="190" name="Google Shape;190;p9"/>
          <p:cNvSpPr/>
          <p:nvPr/>
        </p:nvSpPr>
        <p:spPr>
          <a:xfrm rot="5008646">
            <a:off x="6329192" y="-4029516"/>
            <a:ext cx="1436712" cy="8505261"/>
          </a:xfrm>
          <a:custGeom>
            <a:avLst/>
            <a:gdLst/>
            <a:ahLst/>
            <a:cxnLst/>
            <a:rect l="l" t="t" r="r" b="b"/>
            <a:pathLst>
              <a:path w="974343" h="5768060" extrusionOk="0">
                <a:moveTo>
                  <a:pt x="0" y="5768060"/>
                </a:moveTo>
                <a:lnTo>
                  <a:pt x="1859" y="5751750"/>
                </a:lnTo>
                <a:lnTo>
                  <a:pt x="152053" y="5544534"/>
                </a:lnTo>
                <a:cubicBezTo>
                  <a:pt x="584951" y="4946502"/>
                  <a:pt x="964380" y="4370609"/>
                  <a:pt x="964380" y="3297197"/>
                </a:cubicBezTo>
                <a:cubicBezTo>
                  <a:pt x="964380" y="2427490"/>
                  <a:pt x="844789" y="1625322"/>
                  <a:pt x="621280" y="981599"/>
                </a:cubicBezTo>
                <a:lnTo>
                  <a:pt x="562350" y="834125"/>
                </a:lnTo>
                <a:lnTo>
                  <a:pt x="564561" y="814726"/>
                </a:lnTo>
                <a:lnTo>
                  <a:pt x="631243" y="981598"/>
                </a:lnTo>
                <a:cubicBezTo>
                  <a:pt x="854752" y="1625322"/>
                  <a:pt x="974343" y="2427490"/>
                  <a:pt x="974343" y="3297197"/>
                </a:cubicBezTo>
                <a:cubicBezTo>
                  <a:pt x="974343" y="4370609"/>
                  <a:pt x="594915" y="4946502"/>
                  <a:pt x="162016" y="5544534"/>
                </a:cubicBezTo>
                <a:close/>
                <a:moveTo>
                  <a:pt x="98313" y="0"/>
                </a:moveTo>
                <a:lnTo>
                  <a:pt x="107976" y="0"/>
                </a:lnTo>
                <a:lnTo>
                  <a:pt x="106851" y="9874"/>
                </a:lnTo>
                <a:close/>
              </a:path>
            </a:pathLst>
          </a:custGeom>
          <a:solidFill>
            <a:srgbClr val="DCD6C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Grazie">
  <p:cSld name="Grazie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11"/>
          <p:cNvSpPr txBox="1">
            <a:spLocks noGrp="1"/>
          </p:cNvSpPr>
          <p:nvPr>
            <p:ph type="ctrTitle"/>
          </p:nvPr>
        </p:nvSpPr>
        <p:spPr>
          <a:xfrm>
            <a:off x="1124712" y="1346268"/>
            <a:ext cx="4632900" cy="30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>
            <a:lvl1pPr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11"/>
          <p:cNvSpPr txBox="1">
            <a:spLocks noGrp="1"/>
          </p:cNvSpPr>
          <p:nvPr>
            <p:ph type="subTitle" idx="1"/>
          </p:nvPr>
        </p:nvSpPr>
        <p:spPr>
          <a:xfrm>
            <a:off x="1124712" y="4412974"/>
            <a:ext cx="4278600" cy="15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>
            <a:lvl1pPr lvl="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lvl="2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3pPr>
            <a:lvl4pPr lvl="3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lvl="4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5pPr>
            <a:lvl6pPr lvl="5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6pPr>
            <a:lvl7pPr lvl="6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7pPr>
            <a:lvl8pPr lvl="7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8pPr>
            <a:lvl9pPr lvl="8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05" name="Google Shape;205;p11"/>
          <p:cNvSpPr/>
          <p:nvPr/>
        </p:nvSpPr>
        <p:spPr>
          <a:xfrm flipH="1">
            <a:off x="6118546" y="0"/>
            <a:ext cx="6073454" cy="6858000"/>
          </a:xfrm>
          <a:custGeom>
            <a:avLst/>
            <a:gdLst/>
            <a:ahLst/>
            <a:cxnLst/>
            <a:rect l="l" t="t" r="r" b="b"/>
            <a:pathLst>
              <a:path w="6119349" h="6858000" extrusionOk="0">
                <a:moveTo>
                  <a:pt x="2995083" y="0"/>
                </a:moveTo>
                <a:lnTo>
                  <a:pt x="1980895" y="0"/>
                </a:lnTo>
                <a:lnTo>
                  <a:pt x="323851" y="0"/>
                </a:lnTo>
                <a:lnTo>
                  <a:pt x="0" y="0"/>
                </a:lnTo>
                <a:lnTo>
                  <a:pt x="0" y="6858000"/>
                </a:lnTo>
                <a:lnTo>
                  <a:pt x="323851" y="6858000"/>
                </a:lnTo>
                <a:lnTo>
                  <a:pt x="1980895" y="6858000"/>
                </a:lnTo>
                <a:lnTo>
                  <a:pt x="2995083" y="6858000"/>
                </a:lnTo>
                <a:lnTo>
                  <a:pt x="2995083" y="6847549"/>
                </a:lnTo>
                <a:lnTo>
                  <a:pt x="3403093" y="6847549"/>
                </a:lnTo>
                <a:lnTo>
                  <a:pt x="3616595" y="6847549"/>
                </a:lnTo>
                <a:lnTo>
                  <a:pt x="3728351" y="6770384"/>
                </a:lnTo>
                <a:cubicBezTo>
                  <a:pt x="3902169" y="6643282"/>
                  <a:pt x="4072796" y="6505990"/>
                  <a:pt x="4244999" y="6365836"/>
                </a:cubicBezTo>
                <a:cubicBezTo>
                  <a:pt x="5190624" y="5596214"/>
                  <a:pt x="6119349" y="4964437"/>
                  <a:pt x="6119349" y="3621068"/>
                </a:cubicBezTo>
                <a:cubicBezTo>
                  <a:pt x="6119349" y="2097263"/>
                  <a:pt x="5545613" y="762791"/>
                  <a:pt x="4518450" y="25401"/>
                </a:cubicBezTo>
                <a:lnTo>
                  <a:pt x="4496326" y="10450"/>
                </a:lnTo>
                <a:lnTo>
                  <a:pt x="3403093" y="10450"/>
                </a:lnTo>
                <a:lnTo>
                  <a:pt x="2995083" y="1045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06" name="Google Shape;206;p11"/>
          <p:cNvSpPr/>
          <p:nvPr/>
        </p:nvSpPr>
        <p:spPr>
          <a:xfrm flipH="1">
            <a:off x="5719592" y="0"/>
            <a:ext cx="2529723" cy="6858000"/>
          </a:xfrm>
          <a:custGeom>
            <a:avLst/>
            <a:gdLst/>
            <a:ahLst/>
            <a:cxnLst/>
            <a:rect l="l" t="t" r="r" b="b"/>
            <a:pathLst>
              <a:path w="2529723" h="6858000" extrusionOk="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07" name="Google Shape;207;p11"/>
          <p:cNvSpPr/>
          <p:nvPr/>
        </p:nvSpPr>
        <p:spPr>
          <a:xfrm flipH="1">
            <a:off x="5885182" y="0"/>
            <a:ext cx="2536434" cy="6858000"/>
          </a:xfrm>
          <a:custGeom>
            <a:avLst/>
            <a:gdLst/>
            <a:ahLst/>
            <a:cxnLst/>
            <a:rect l="l" t="t" r="r" b="b"/>
            <a:pathLst>
              <a:path w="2536434" h="6858000" extrusionOk="0">
                <a:moveTo>
                  <a:pt x="879731" y="0"/>
                </a:moveTo>
                <a:lnTo>
                  <a:pt x="913411" y="0"/>
                </a:lnTo>
                <a:lnTo>
                  <a:pt x="935535" y="14997"/>
                </a:lnTo>
                <a:cubicBezTo>
                  <a:pt x="1962698" y="754641"/>
                  <a:pt x="2536434" y="2093192"/>
                  <a:pt x="2536434" y="3621656"/>
                </a:cubicBezTo>
                <a:cubicBezTo>
                  <a:pt x="2536434" y="4969131"/>
                  <a:pt x="1607709" y="5602839"/>
                  <a:pt x="662084" y="6374814"/>
                </a:cubicBezTo>
                <a:cubicBezTo>
                  <a:pt x="489881" y="6515397"/>
                  <a:pt x="319254" y="6653108"/>
                  <a:pt x="145436" y="6780599"/>
                </a:cubicBezTo>
                <a:lnTo>
                  <a:pt x="33680" y="6858000"/>
                </a:lnTo>
                <a:lnTo>
                  <a:pt x="0" y="6858000"/>
                </a:lnTo>
                <a:lnTo>
                  <a:pt x="111756" y="6780599"/>
                </a:lnTo>
                <a:cubicBezTo>
                  <a:pt x="285574" y="6653108"/>
                  <a:pt x="456201" y="6515397"/>
                  <a:pt x="628404" y="6374814"/>
                </a:cubicBezTo>
                <a:cubicBezTo>
                  <a:pt x="1574029" y="5602839"/>
                  <a:pt x="2502754" y="4969131"/>
                  <a:pt x="2502754" y="3621656"/>
                </a:cubicBezTo>
                <a:cubicBezTo>
                  <a:pt x="2502754" y="2093192"/>
                  <a:pt x="1929018" y="754641"/>
                  <a:pt x="901855" y="14997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08" name="Google Shape;208;p11"/>
          <p:cNvSpPr txBox="1">
            <a:spLocks noGrp="1"/>
          </p:cNvSpPr>
          <p:nvPr>
            <p:ph type="ftr" idx="11"/>
          </p:nvPr>
        </p:nvSpPr>
        <p:spPr>
          <a:xfrm>
            <a:off x="1124712" y="6170490"/>
            <a:ext cx="60132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9" name="Google Shape;209;p11"/>
          <p:cNvSpPr>
            <a:spLocks noGrp="1"/>
          </p:cNvSpPr>
          <p:nvPr>
            <p:ph type="pic" idx="2"/>
          </p:nvPr>
        </p:nvSpPr>
        <p:spPr>
          <a:xfrm>
            <a:off x="6380397" y="4570"/>
            <a:ext cx="3084600" cy="3481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210" name="Google Shape;210;p11"/>
          <p:cNvSpPr>
            <a:spLocks noGrp="1"/>
          </p:cNvSpPr>
          <p:nvPr>
            <p:ph type="pic" idx="3"/>
          </p:nvPr>
        </p:nvSpPr>
        <p:spPr>
          <a:xfrm>
            <a:off x="9512300" y="0"/>
            <a:ext cx="2679600" cy="3483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211" name="Google Shape;211;p11"/>
          <p:cNvSpPr>
            <a:spLocks noGrp="1"/>
          </p:cNvSpPr>
          <p:nvPr>
            <p:ph type="pic" idx="4"/>
          </p:nvPr>
        </p:nvSpPr>
        <p:spPr>
          <a:xfrm>
            <a:off x="6382115" y="3531870"/>
            <a:ext cx="3084600" cy="3326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212" name="Google Shape;212;p11"/>
          <p:cNvSpPr>
            <a:spLocks noGrp="1"/>
          </p:cNvSpPr>
          <p:nvPr>
            <p:ph type="pic" idx="5"/>
          </p:nvPr>
        </p:nvSpPr>
        <p:spPr>
          <a:xfrm>
            <a:off x="9534858" y="3531870"/>
            <a:ext cx="2679600" cy="33261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213" name="Google Shape;213;p11"/>
          <p:cNvSpPr txBox="1">
            <a:spLocks noGrp="1"/>
          </p:cNvSpPr>
          <p:nvPr>
            <p:ph type="dt" idx="10"/>
          </p:nvPr>
        </p:nvSpPr>
        <p:spPr>
          <a:xfrm>
            <a:off x="7854696" y="6172200"/>
            <a:ext cx="2843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lt1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4" name="Google Shape;214;p11"/>
          <p:cNvSpPr txBox="1">
            <a:spLocks noGrp="1"/>
          </p:cNvSpPr>
          <p:nvPr>
            <p:ph type="sldNum" idx="12"/>
          </p:nvPr>
        </p:nvSpPr>
        <p:spPr>
          <a:xfrm>
            <a:off x="10712410" y="6172200"/>
            <a:ext cx="775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chemeClr val="lt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Introduzione">
  <p:cSld name="Introduzione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 txBox="1">
            <a:spLocks noGrp="1"/>
          </p:cNvSpPr>
          <p:nvPr>
            <p:ph type="title"/>
          </p:nvPr>
        </p:nvSpPr>
        <p:spPr>
          <a:xfrm>
            <a:off x="6301382" y="620202"/>
            <a:ext cx="4917900" cy="159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>
            <a:lvl1pPr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12"/>
          <p:cNvSpPr/>
          <p:nvPr/>
        </p:nvSpPr>
        <p:spPr>
          <a:xfrm>
            <a:off x="389616" y="3699058"/>
            <a:ext cx="3957664" cy="3173475"/>
          </a:xfrm>
          <a:custGeom>
            <a:avLst/>
            <a:gdLst/>
            <a:ahLst/>
            <a:cxnLst/>
            <a:rect l="l" t="t" r="r" b="b"/>
            <a:pathLst>
              <a:path w="3957664" h="3189422" extrusionOk="0">
                <a:moveTo>
                  <a:pt x="2048049" y="0"/>
                </a:moveTo>
                <a:cubicBezTo>
                  <a:pt x="2659874" y="0"/>
                  <a:pt x="3093177" y="267343"/>
                  <a:pt x="3496843" y="893975"/>
                </a:cubicBezTo>
                <a:cubicBezTo>
                  <a:pt x="3549668" y="975994"/>
                  <a:pt x="3601305" y="1050587"/>
                  <a:pt x="3651243" y="1122679"/>
                </a:cubicBezTo>
                <a:cubicBezTo>
                  <a:pt x="3858213" y="1421594"/>
                  <a:pt x="3957664" y="1577044"/>
                  <a:pt x="3957664" y="1843225"/>
                </a:cubicBezTo>
                <a:cubicBezTo>
                  <a:pt x="3957664" y="2107525"/>
                  <a:pt x="3895327" y="2368608"/>
                  <a:pt x="3772520" y="2619224"/>
                </a:cubicBezTo>
                <a:cubicBezTo>
                  <a:pt x="3682390" y="2803096"/>
                  <a:pt x="3563214" y="2975293"/>
                  <a:pt x="3417035" y="3133103"/>
                </a:cubicBezTo>
                <a:lnTo>
                  <a:pt x="3359909" y="3189422"/>
                </a:lnTo>
                <a:lnTo>
                  <a:pt x="355401" y="3189422"/>
                </a:lnTo>
                <a:lnTo>
                  <a:pt x="263882" y="3030079"/>
                </a:lnTo>
                <a:cubicBezTo>
                  <a:pt x="92200" y="2695464"/>
                  <a:pt x="0" y="2286098"/>
                  <a:pt x="0" y="1843225"/>
                </a:cubicBezTo>
                <a:cubicBezTo>
                  <a:pt x="0" y="1607633"/>
                  <a:pt x="63442" y="1418552"/>
                  <a:pt x="205612" y="1230099"/>
                </a:cubicBezTo>
                <a:cubicBezTo>
                  <a:pt x="354321" y="1032967"/>
                  <a:pt x="577768" y="851400"/>
                  <a:pt x="814378" y="659189"/>
                </a:cubicBezTo>
                <a:cubicBezTo>
                  <a:pt x="858032" y="623770"/>
                  <a:pt x="903129" y="587098"/>
                  <a:pt x="948225" y="549980"/>
                </a:cubicBezTo>
                <a:cubicBezTo>
                  <a:pt x="1351891" y="217791"/>
                  <a:pt x="1646508" y="0"/>
                  <a:pt x="2048049" y="0"/>
                </a:cubicBezTo>
                <a:close/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18" name="Google Shape;218;p12"/>
          <p:cNvSpPr/>
          <p:nvPr/>
        </p:nvSpPr>
        <p:spPr>
          <a:xfrm>
            <a:off x="-15240" y="-15240"/>
            <a:ext cx="2995457" cy="3943752"/>
          </a:xfrm>
          <a:custGeom>
            <a:avLst/>
            <a:gdLst/>
            <a:ahLst/>
            <a:cxnLst/>
            <a:rect l="l" t="t" r="r" b="b"/>
            <a:pathLst>
              <a:path w="2943938" h="3856970" extrusionOk="0">
                <a:moveTo>
                  <a:pt x="0" y="0"/>
                </a:moveTo>
                <a:lnTo>
                  <a:pt x="2330196" y="0"/>
                </a:lnTo>
                <a:lnTo>
                  <a:pt x="2432846" y="201819"/>
                </a:lnTo>
                <a:cubicBezTo>
                  <a:pt x="2464222" y="264214"/>
                  <a:pt x="2496729" y="328691"/>
                  <a:pt x="2529757" y="393271"/>
                </a:cubicBezTo>
                <a:cubicBezTo>
                  <a:pt x="2825326" y="971312"/>
                  <a:pt x="3012255" y="1387540"/>
                  <a:pt x="2920427" y="1886722"/>
                </a:cubicBezTo>
                <a:cubicBezTo>
                  <a:pt x="2780510" y="2647319"/>
                  <a:pt x="2369254" y="3124645"/>
                  <a:pt x="1545251" y="3482689"/>
                </a:cubicBezTo>
                <a:cubicBezTo>
                  <a:pt x="1437401" y="3529541"/>
                  <a:pt x="1338491" y="3576618"/>
                  <a:pt x="1242892" y="3622158"/>
                </a:cubicBezTo>
                <a:cubicBezTo>
                  <a:pt x="846531" y="3810872"/>
                  <a:pt x="642275" y="3898836"/>
                  <a:pt x="331469" y="3837762"/>
                </a:cubicBezTo>
                <a:cubicBezTo>
                  <a:pt x="254316" y="3822602"/>
                  <a:pt x="178289" y="3802644"/>
                  <a:pt x="103513" y="3777951"/>
                </a:cubicBezTo>
                <a:lnTo>
                  <a:pt x="0" y="3736526"/>
                </a:lnTo>
                <a:close/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19" name="Google Shape;219;p12"/>
          <p:cNvSpPr/>
          <p:nvPr/>
        </p:nvSpPr>
        <p:spPr>
          <a:xfrm>
            <a:off x="0" y="0"/>
            <a:ext cx="2656490" cy="3414825"/>
          </a:xfrm>
          <a:custGeom>
            <a:avLst/>
            <a:gdLst/>
            <a:ahLst/>
            <a:cxnLst/>
            <a:rect l="l" t="t" r="r" b="b"/>
            <a:pathLst>
              <a:path w="2623694" h="3356093" extrusionOk="0">
                <a:moveTo>
                  <a:pt x="0" y="0"/>
                </a:moveTo>
                <a:lnTo>
                  <a:pt x="1963100" y="0"/>
                </a:lnTo>
                <a:lnTo>
                  <a:pt x="1971450" y="12938"/>
                </a:lnTo>
                <a:cubicBezTo>
                  <a:pt x="2044657" y="135139"/>
                  <a:pt x="2115157" y="268262"/>
                  <a:pt x="2187660" y="405191"/>
                </a:cubicBezTo>
                <a:cubicBezTo>
                  <a:pt x="2214373" y="455709"/>
                  <a:pt x="2242048" y="507912"/>
                  <a:pt x="2270165" y="560198"/>
                </a:cubicBezTo>
                <a:cubicBezTo>
                  <a:pt x="2521781" y="1028213"/>
                  <a:pt x="2681023" y="1365157"/>
                  <a:pt x="2604330" y="1768541"/>
                </a:cubicBezTo>
                <a:cubicBezTo>
                  <a:pt x="2487472" y="2383175"/>
                  <a:pt x="2140165" y="2768170"/>
                  <a:pt x="1442984" y="3055795"/>
                </a:cubicBezTo>
                <a:cubicBezTo>
                  <a:pt x="1351733" y="3093432"/>
                  <a:pt x="1268057" y="3131272"/>
                  <a:pt x="1187181" y="3167876"/>
                </a:cubicBezTo>
                <a:cubicBezTo>
                  <a:pt x="851859" y="3319560"/>
                  <a:pt x="679039" y="3390221"/>
                  <a:pt x="415643" y="3340141"/>
                </a:cubicBezTo>
                <a:cubicBezTo>
                  <a:pt x="284874" y="3315279"/>
                  <a:pt x="157878" y="3274912"/>
                  <a:pt x="35506" y="3219446"/>
                </a:cubicBezTo>
                <a:lnTo>
                  <a:pt x="0" y="3200809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0" name="Google Shape;220;p12"/>
          <p:cNvSpPr/>
          <p:nvPr/>
        </p:nvSpPr>
        <p:spPr>
          <a:xfrm>
            <a:off x="-15240" y="-15240"/>
            <a:ext cx="2852239" cy="3652192"/>
          </a:xfrm>
          <a:custGeom>
            <a:avLst/>
            <a:gdLst/>
            <a:ahLst/>
            <a:cxnLst/>
            <a:rect l="l" t="t" r="r" b="b"/>
            <a:pathLst>
              <a:path w="2803183" h="3571826" extrusionOk="0">
                <a:moveTo>
                  <a:pt x="0" y="0"/>
                </a:moveTo>
                <a:lnTo>
                  <a:pt x="2204260" y="0"/>
                </a:lnTo>
                <a:lnTo>
                  <a:pt x="2219596" y="27890"/>
                </a:lnTo>
                <a:cubicBezTo>
                  <a:pt x="2258246" y="101175"/>
                  <a:pt x="2296785" y="176523"/>
                  <a:pt x="2335863" y="252934"/>
                </a:cubicBezTo>
                <a:cubicBezTo>
                  <a:pt x="2364658" y="309314"/>
                  <a:pt x="2394491" y="367575"/>
                  <a:pt x="2424807" y="425928"/>
                </a:cubicBezTo>
                <a:cubicBezTo>
                  <a:pt x="2696101" y="948228"/>
                  <a:pt x="2867464" y="1324430"/>
                  <a:pt x="2780331" y="1776962"/>
                </a:cubicBezTo>
                <a:cubicBezTo>
                  <a:pt x="2647567" y="2466479"/>
                  <a:pt x="2264711" y="2900581"/>
                  <a:pt x="1500120" y="3228411"/>
                </a:cubicBezTo>
                <a:cubicBezTo>
                  <a:pt x="1400046" y="3271308"/>
                  <a:pt x="1308251" y="3314372"/>
                  <a:pt x="1219529" y="3356030"/>
                </a:cubicBezTo>
                <a:cubicBezTo>
                  <a:pt x="851676" y="3528655"/>
                  <a:pt x="662152" y="3609205"/>
                  <a:pt x="374577" y="3555218"/>
                </a:cubicBezTo>
                <a:cubicBezTo>
                  <a:pt x="303192" y="3541816"/>
                  <a:pt x="232869" y="3524065"/>
                  <a:pt x="163724" y="3502019"/>
                </a:cubicBezTo>
                <a:lnTo>
                  <a:pt x="0" y="3438577"/>
                </a:lnTo>
                <a:close/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1" name="Google Shape;221;p12"/>
          <p:cNvSpPr/>
          <p:nvPr/>
        </p:nvSpPr>
        <p:spPr>
          <a:xfrm>
            <a:off x="3013545" y="985363"/>
            <a:ext cx="2826192" cy="2690070"/>
          </a:xfrm>
          <a:custGeom>
            <a:avLst/>
            <a:gdLst/>
            <a:ahLst/>
            <a:cxnLst/>
            <a:rect l="l" t="t" r="r" b="b"/>
            <a:pathLst>
              <a:path w="2791301" h="2663436" extrusionOk="0">
                <a:moveTo>
                  <a:pt x="1393873" y="4"/>
                </a:moveTo>
                <a:cubicBezTo>
                  <a:pt x="1443777" y="115"/>
                  <a:pt x="1494056" y="2621"/>
                  <a:pt x="1544624" y="7531"/>
                </a:cubicBezTo>
                <a:cubicBezTo>
                  <a:pt x="1743470" y="26804"/>
                  <a:pt x="1940404" y="84446"/>
                  <a:pt x="2114171" y="174340"/>
                </a:cubicBezTo>
                <a:cubicBezTo>
                  <a:pt x="2292730" y="266553"/>
                  <a:pt x="2442405" y="388281"/>
                  <a:pt x="2558937" y="535959"/>
                </a:cubicBezTo>
                <a:cubicBezTo>
                  <a:pt x="2668833" y="675228"/>
                  <a:pt x="2740611" y="829411"/>
                  <a:pt x="2772402" y="994216"/>
                </a:cubicBezTo>
                <a:cubicBezTo>
                  <a:pt x="2802153" y="1148707"/>
                  <a:pt x="2796751" y="1312318"/>
                  <a:pt x="2756393" y="1480474"/>
                </a:cubicBezTo>
                <a:cubicBezTo>
                  <a:pt x="2694473" y="1738280"/>
                  <a:pt x="2551441" y="1999502"/>
                  <a:pt x="2344917" y="2236976"/>
                </a:cubicBezTo>
                <a:cubicBezTo>
                  <a:pt x="2276075" y="2316133"/>
                  <a:pt x="2200179" y="2392652"/>
                  <a:pt x="2117882" y="2465527"/>
                </a:cubicBezTo>
                <a:cubicBezTo>
                  <a:pt x="1986543" y="2581826"/>
                  <a:pt x="1854341" y="2641210"/>
                  <a:pt x="1689239" y="2658152"/>
                </a:cubicBezTo>
                <a:cubicBezTo>
                  <a:pt x="1516539" y="2675876"/>
                  <a:pt x="1320951" y="2645919"/>
                  <a:pt x="1113871" y="2614170"/>
                </a:cubicBezTo>
                <a:cubicBezTo>
                  <a:pt x="1075689" y="2608293"/>
                  <a:pt x="1036200" y="2602259"/>
                  <a:pt x="996462" y="2596447"/>
                </a:cubicBezTo>
                <a:cubicBezTo>
                  <a:pt x="640795" y="2544391"/>
                  <a:pt x="394957" y="2494225"/>
                  <a:pt x="225377" y="2279322"/>
                </a:cubicBezTo>
                <a:cubicBezTo>
                  <a:pt x="-33010" y="1951877"/>
                  <a:pt x="-66965" y="1588003"/>
                  <a:pt x="111893" y="1062629"/>
                </a:cubicBezTo>
                <a:cubicBezTo>
                  <a:pt x="135308" y="993869"/>
                  <a:pt x="155086" y="929410"/>
                  <a:pt x="174186" y="867095"/>
                </a:cubicBezTo>
                <a:cubicBezTo>
                  <a:pt x="253418" y="608767"/>
                  <a:pt x="298077" y="478805"/>
                  <a:pt x="446468" y="347405"/>
                </a:cubicBezTo>
                <a:cubicBezTo>
                  <a:pt x="593811" y="216935"/>
                  <a:pt x="765687" y="121414"/>
                  <a:pt x="957265" y="63425"/>
                </a:cubicBezTo>
                <a:cubicBezTo>
                  <a:pt x="1097834" y="20894"/>
                  <a:pt x="1244162" y="-329"/>
                  <a:pt x="1393873" y="4"/>
                </a:cubicBezTo>
                <a:close/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2" name="Google Shape;222;p12"/>
          <p:cNvSpPr/>
          <p:nvPr/>
        </p:nvSpPr>
        <p:spPr>
          <a:xfrm>
            <a:off x="2907418" y="885195"/>
            <a:ext cx="3040473" cy="2903550"/>
          </a:xfrm>
          <a:custGeom>
            <a:avLst/>
            <a:gdLst/>
            <a:ahLst/>
            <a:cxnLst/>
            <a:rect l="l" t="t" r="r" b="b"/>
            <a:pathLst>
              <a:path w="3040473" h="2903550" extrusionOk="0">
                <a:moveTo>
                  <a:pt x="1525339" y="5"/>
                </a:moveTo>
                <a:cubicBezTo>
                  <a:pt x="1579656" y="-122"/>
                  <a:pt x="1634371" y="2362"/>
                  <a:pt x="1689388" y="7465"/>
                </a:cubicBezTo>
                <a:cubicBezTo>
                  <a:pt x="1905729" y="27497"/>
                  <a:pt x="2119799" y="89379"/>
                  <a:pt x="2308491" y="186546"/>
                </a:cubicBezTo>
                <a:cubicBezTo>
                  <a:pt x="2502388" y="286218"/>
                  <a:pt x="2664701" y="418219"/>
                  <a:pt x="2790810" y="578683"/>
                </a:cubicBezTo>
                <a:cubicBezTo>
                  <a:pt x="2909737" y="730010"/>
                  <a:pt x="2987100" y="897790"/>
                  <a:pt x="3020886" y="1077350"/>
                </a:cubicBezTo>
                <a:cubicBezTo>
                  <a:pt x="3052503" y="1245674"/>
                  <a:pt x="3045812" y="1424117"/>
                  <a:pt x="3001050" y="1607690"/>
                </a:cubicBezTo>
                <a:cubicBezTo>
                  <a:pt x="2932375" y="1889131"/>
                  <a:pt x="2775394" y="2174701"/>
                  <a:pt x="2549423" y="2434689"/>
                </a:cubicBezTo>
                <a:cubicBezTo>
                  <a:pt x="2474098" y="2521351"/>
                  <a:pt x="2391109" y="2605170"/>
                  <a:pt x="2301170" y="2685047"/>
                </a:cubicBezTo>
                <a:cubicBezTo>
                  <a:pt x="2157636" y="2812522"/>
                  <a:pt x="2013445" y="2877936"/>
                  <a:pt x="1833654" y="2897229"/>
                </a:cubicBezTo>
                <a:cubicBezTo>
                  <a:pt x="1645588" y="2917413"/>
                  <a:pt x="1432846" y="2885715"/>
                  <a:pt x="1207605" y="2852120"/>
                </a:cubicBezTo>
                <a:cubicBezTo>
                  <a:pt x="1166075" y="2845900"/>
                  <a:pt x="1123122" y="2839517"/>
                  <a:pt x="1079897" y="2833375"/>
                </a:cubicBezTo>
                <a:cubicBezTo>
                  <a:pt x="693025" y="2778372"/>
                  <a:pt x="425689" y="2724885"/>
                  <a:pt x="242172" y="2491376"/>
                </a:cubicBezTo>
                <a:cubicBezTo>
                  <a:pt x="-37449" y="2135581"/>
                  <a:pt x="-72603" y="1738947"/>
                  <a:pt x="124682" y="1165145"/>
                </a:cubicBezTo>
                <a:cubicBezTo>
                  <a:pt x="150509" y="1090046"/>
                  <a:pt x="172357" y="1019656"/>
                  <a:pt x="193455" y="951608"/>
                </a:cubicBezTo>
                <a:cubicBezTo>
                  <a:pt x="280976" y="669511"/>
                  <a:pt x="330232" y="527567"/>
                  <a:pt x="492401" y="383541"/>
                </a:cubicBezTo>
                <a:cubicBezTo>
                  <a:pt x="653425" y="240534"/>
                  <a:pt x="840979" y="135517"/>
                  <a:pt x="1049792" y="71329"/>
                </a:cubicBezTo>
                <a:cubicBezTo>
                  <a:pt x="1203007" y="24254"/>
                  <a:pt x="1362385" y="385"/>
                  <a:pt x="1525339" y="5"/>
                </a:cubicBezTo>
                <a:close/>
              </a:path>
            </a:pathLst>
          </a:custGeom>
          <a:noFill/>
          <a:ln w="127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3" name="Google Shape;223;p12"/>
          <p:cNvSpPr/>
          <p:nvPr/>
        </p:nvSpPr>
        <p:spPr>
          <a:xfrm>
            <a:off x="3116911" y="1112823"/>
            <a:ext cx="2581000" cy="2402731"/>
          </a:xfrm>
          <a:custGeom>
            <a:avLst/>
            <a:gdLst/>
            <a:ahLst/>
            <a:cxnLst/>
            <a:rect l="l" t="t" r="r" b="b"/>
            <a:pathLst>
              <a:path w="2536609" h="2390777" extrusionOk="0">
                <a:moveTo>
                  <a:pt x="1283956" y="129"/>
                </a:moveTo>
                <a:cubicBezTo>
                  <a:pt x="1329204" y="-477"/>
                  <a:pt x="1374764" y="1064"/>
                  <a:pt x="1420555" y="4761"/>
                </a:cubicBezTo>
                <a:cubicBezTo>
                  <a:pt x="1600623" y="19268"/>
                  <a:pt x="1778488" y="68277"/>
                  <a:pt x="1934956" y="146592"/>
                </a:cubicBezTo>
                <a:cubicBezTo>
                  <a:pt x="2095741" y="226922"/>
                  <a:pt x="2229975" y="334182"/>
                  <a:pt x="2333843" y="465224"/>
                </a:cubicBezTo>
                <a:cubicBezTo>
                  <a:pt x="2431797" y="588805"/>
                  <a:pt x="2495004" y="726327"/>
                  <a:pt x="2521826" y="873957"/>
                </a:cubicBezTo>
                <a:cubicBezTo>
                  <a:pt x="2546923" y="1012347"/>
                  <a:pt x="2540034" y="1159432"/>
                  <a:pt x="2501395" y="1311092"/>
                </a:cubicBezTo>
                <a:cubicBezTo>
                  <a:pt x="2451995" y="1504854"/>
                  <a:pt x="2351490" y="1701546"/>
                  <a:pt x="2209320" y="1886897"/>
                </a:cubicBezTo>
                <a:cubicBezTo>
                  <a:pt x="2124017" y="1998106"/>
                  <a:pt x="2023715" y="2105235"/>
                  <a:pt x="1910451" y="2205196"/>
                </a:cubicBezTo>
                <a:cubicBezTo>
                  <a:pt x="1789948" y="2311549"/>
                  <a:pt x="1669352" y="2366775"/>
                  <a:pt x="1519442" y="2384330"/>
                </a:cubicBezTo>
                <a:cubicBezTo>
                  <a:pt x="1362632" y="2402698"/>
                  <a:pt x="1185651" y="2378545"/>
                  <a:pt x="998270" y="2352944"/>
                </a:cubicBezTo>
                <a:cubicBezTo>
                  <a:pt x="963720" y="2348202"/>
                  <a:pt x="927987" y="2343340"/>
                  <a:pt x="892026" y="2338680"/>
                </a:cubicBezTo>
                <a:cubicBezTo>
                  <a:pt x="570163" y="2296934"/>
                  <a:pt x="347863" y="2255334"/>
                  <a:pt x="196712" y="2064638"/>
                </a:cubicBezTo>
                <a:cubicBezTo>
                  <a:pt x="-33594" y="1774076"/>
                  <a:pt x="-59958" y="1447611"/>
                  <a:pt x="108612" y="973028"/>
                </a:cubicBezTo>
                <a:cubicBezTo>
                  <a:pt x="130679" y="910916"/>
                  <a:pt x="149396" y="852719"/>
                  <a:pt x="167473" y="796459"/>
                </a:cubicBezTo>
                <a:cubicBezTo>
                  <a:pt x="242457" y="563228"/>
                  <a:pt x="284533" y="445824"/>
                  <a:pt x="420683" y="325664"/>
                </a:cubicBezTo>
                <a:cubicBezTo>
                  <a:pt x="555871" y="206352"/>
                  <a:pt x="712879" y="118097"/>
                  <a:pt x="887296" y="63284"/>
                </a:cubicBezTo>
                <a:cubicBezTo>
                  <a:pt x="1015273" y="23084"/>
                  <a:pt x="1148212" y="1947"/>
                  <a:pt x="1283956" y="129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4" name="Google Shape;224;p12"/>
          <p:cNvSpPr/>
          <p:nvPr/>
        </p:nvSpPr>
        <p:spPr>
          <a:xfrm>
            <a:off x="486989" y="3782543"/>
            <a:ext cx="3779450" cy="3074880"/>
          </a:xfrm>
          <a:custGeom>
            <a:avLst/>
            <a:gdLst/>
            <a:ahLst/>
            <a:cxnLst/>
            <a:rect l="l" t="t" r="r" b="b"/>
            <a:pathLst>
              <a:path w="3779450" h="3105939" extrusionOk="0">
                <a:moveTo>
                  <a:pt x="1955825" y="0"/>
                </a:moveTo>
                <a:cubicBezTo>
                  <a:pt x="2540099" y="0"/>
                  <a:pt x="2953891" y="252328"/>
                  <a:pt x="3339380" y="843766"/>
                </a:cubicBezTo>
                <a:cubicBezTo>
                  <a:pt x="3389826" y="921178"/>
                  <a:pt x="3439138" y="991582"/>
                  <a:pt x="3486827" y="1059625"/>
                </a:cubicBezTo>
                <a:cubicBezTo>
                  <a:pt x="3684478" y="1341752"/>
                  <a:pt x="3779450" y="1488471"/>
                  <a:pt x="3779450" y="1739702"/>
                </a:cubicBezTo>
                <a:cubicBezTo>
                  <a:pt x="3779450" y="1989158"/>
                  <a:pt x="3719920" y="2235578"/>
                  <a:pt x="3602643" y="2472118"/>
                </a:cubicBezTo>
                <a:cubicBezTo>
                  <a:pt x="3487881" y="2703511"/>
                  <a:pt x="3323808" y="2915316"/>
                  <a:pt x="3115045" y="3101460"/>
                </a:cubicBezTo>
                <a:lnTo>
                  <a:pt x="3109550" y="3105939"/>
                </a:lnTo>
                <a:lnTo>
                  <a:pt x="408379" y="3105939"/>
                </a:lnTo>
                <a:lnTo>
                  <a:pt x="340244" y="3011749"/>
                </a:lnTo>
                <a:cubicBezTo>
                  <a:pt x="119844" y="2671989"/>
                  <a:pt x="0" y="2227368"/>
                  <a:pt x="0" y="1739702"/>
                </a:cubicBezTo>
                <a:cubicBezTo>
                  <a:pt x="0" y="1517342"/>
                  <a:pt x="60585" y="1338881"/>
                  <a:pt x="196353" y="1161012"/>
                </a:cubicBezTo>
                <a:cubicBezTo>
                  <a:pt x="338366" y="974951"/>
                  <a:pt x="551751" y="803582"/>
                  <a:pt x="777707" y="622167"/>
                </a:cubicBezTo>
                <a:cubicBezTo>
                  <a:pt x="819395" y="588736"/>
                  <a:pt x="862461" y="554124"/>
                  <a:pt x="905527" y="519091"/>
                </a:cubicBezTo>
                <a:cubicBezTo>
                  <a:pt x="1291015" y="205559"/>
                  <a:pt x="1572365" y="0"/>
                  <a:pt x="1955825" y="0"/>
                </a:cubicBez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5" name="Google Shape;225;p12"/>
          <p:cNvSpPr/>
          <p:nvPr/>
        </p:nvSpPr>
        <p:spPr>
          <a:xfrm>
            <a:off x="244132" y="3499226"/>
            <a:ext cx="4246072" cy="3372309"/>
          </a:xfrm>
          <a:custGeom>
            <a:avLst/>
            <a:gdLst/>
            <a:ahLst/>
            <a:cxnLst/>
            <a:rect l="l" t="t" r="r" b="b"/>
            <a:pathLst>
              <a:path w="4246072" h="3389255" extrusionOk="0">
                <a:moveTo>
                  <a:pt x="2197297" y="0"/>
                </a:moveTo>
                <a:cubicBezTo>
                  <a:pt x="2853708" y="0"/>
                  <a:pt x="3318587" y="287404"/>
                  <a:pt x="3751669" y="961057"/>
                </a:cubicBezTo>
                <a:cubicBezTo>
                  <a:pt x="3808344" y="1049230"/>
                  <a:pt x="3863744" y="1129422"/>
                  <a:pt x="3917321" y="1206923"/>
                </a:cubicBezTo>
                <a:cubicBezTo>
                  <a:pt x="4139374" y="1528268"/>
                  <a:pt x="4246072" y="1695383"/>
                  <a:pt x="4246072" y="1981537"/>
                </a:cubicBezTo>
                <a:cubicBezTo>
                  <a:pt x="4246072" y="2265670"/>
                  <a:pt x="4179193" y="2546344"/>
                  <a:pt x="4047436" y="2815766"/>
                </a:cubicBezTo>
                <a:cubicBezTo>
                  <a:pt x="3950738" y="3013435"/>
                  <a:pt x="3822878" y="3198554"/>
                  <a:pt x="3666046" y="3368206"/>
                </a:cubicBezTo>
                <a:lnTo>
                  <a:pt x="3644738" y="3389255"/>
                </a:lnTo>
                <a:lnTo>
                  <a:pt x="358661" y="3389255"/>
                </a:lnTo>
                <a:lnTo>
                  <a:pt x="283112" y="3257451"/>
                </a:lnTo>
                <a:cubicBezTo>
                  <a:pt x="98919" y="2897727"/>
                  <a:pt x="0" y="2457642"/>
                  <a:pt x="0" y="1981537"/>
                </a:cubicBezTo>
                <a:cubicBezTo>
                  <a:pt x="0" y="1728267"/>
                  <a:pt x="68065" y="1524998"/>
                  <a:pt x="220595" y="1322403"/>
                </a:cubicBezTo>
                <a:cubicBezTo>
                  <a:pt x="380142" y="1110479"/>
                  <a:pt x="619873" y="915287"/>
                  <a:pt x="873725" y="708654"/>
                </a:cubicBezTo>
                <a:cubicBezTo>
                  <a:pt x="920559" y="670576"/>
                  <a:pt x="968943" y="631153"/>
                  <a:pt x="1017325" y="591249"/>
                </a:cubicBezTo>
                <a:cubicBezTo>
                  <a:pt x="1450408" y="234134"/>
                  <a:pt x="1766494" y="0"/>
                  <a:pt x="2197297" y="0"/>
                </a:cubicBezTo>
                <a:close/>
              </a:path>
            </a:pathLst>
          </a:custGeom>
          <a:noFill/>
          <a:ln w="1905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Meiryo"/>
              <a:buNone/>
            </a:pPr>
            <a:endParaRPr sz="1800" b="0" i="0" u="none" strike="noStrike" cap="none">
              <a:solidFill>
                <a:srgbClr val="FFFFF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226" name="Google Shape;226;p12"/>
          <p:cNvSpPr>
            <a:spLocks noGrp="1"/>
          </p:cNvSpPr>
          <p:nvPr>
            <p:ph type="pic" idx="2"/>
          </p:nvPr>
        </p:nvSpPr>
        <p:spPr>
          <a:xfrm>
            <a:off x="0" y="0"/>
            <a:ext cx="2454000" cy="3175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227" name="Google Shape;227;p12"/>
          <p:cNvSpPr>
            <a:spLocks noGrp="1"/>
          </p:cNvSpPr>
          <p:nvPr>
            <p:ph type="pic" idx="3"/>
          </p:nvPr>
        </p:nvSpPr>
        <p:spPr>
          <a:xfrm>
            <a:off x="3297583" y="1237408"/>
            <a:ext cx="2233800" cy="21642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228" name="Google Shape;228;p12"/>
          <p:cNvSpPr>
            <a:spLocks noGrp="1"/>
          </p:cNvSpPr>
          <p:nvPr>
            <p:ph type="pic" idx="4"/>
          </p:nvPr>
        </p:nvSpPr>
        <p:spPr>
          <a:xfrm>
            <a:off x="654202" y="4007060"/>
            <a:ext cx="3444900" cy="28509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sp>
      <p:sp>
        <p:nvSpPr>
          <p:cNvPr id="229" name="Google Shape;229;p12"/>
          <p:cNvSpPr txBox="1">
            <a:spLocks noGrp="1"/>
          </p:cNvSpPr>
          <p:nvPr>
            <p:ph type="body" idx="1"/>
          </p:nvPr>
        </p:nvSpPr>
        <p:spPr>
          <a:xfrm>
            <a:off x="6301382" y="2312988"/>
            <a:ext cx="4774800" cy="365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>
            <a:lvl1pPr marL="457200" lvl="0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1pPr>
            <a:lvl2pPr marL="914400" lvl="1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  <a:defRPr/>
            </a:lvl2pPr>
            <a:lvl3pPr marL="1371600" lvl="2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3pPr>
            <a:lvl4pPr marL="1828800" lvl="3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4pPr>
            <a:lvl5pPr marL="2286000" lvl="4" indent="-3429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–"/>
              <a:defRPr/>
            </a:lvl5pPr>
            <a:lvl6pPr marL="2743200" lvl="5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6pPr>
            <a:lvl7pPr marL="3200400" lvl="6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7pPr>
            <a:lvl8pPr marL="3657600" lvl="7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8pPr>
            <a:lvl9pPr marL="4114800" lvl="8" indent="-3429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800"/>
              <a:buChar char="–"/>
              <a:defRPr/>
            </a:lvl9pPr>
          </a:lstStyle>
          <a:p>
            <a:endParaRPr/>
          </a:p>
        </p:txBody>
      </p:sp>
      <p:sp>
        <p:nvSpPr>
          <p:cNvPr id="230" name="Google Shape;230;p12"/>
          <p:cNvSpPr txBox="1">
            <a:spLocks noGrp="1"/>
          </p:cNvSpPr>
          <p:nvPr>
            <p:ph type="ftr" idx="11"/>
          </p:nvPr>
        </p:nvSpPr>
        <p:spPr>
          <a:xfrm>
            <a:off x="6301382" y="6170613"/>
            <a:ext cx="2437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1" name="Google Shape;231;p12"/>
          <p:cNvSpPr txBox="1">
            <a:spLocks noGrp="1"/>
          </p:cNvSpPr>
          <p:nvPr>
            <p:ph type="dt" idx="10"/>
          </p:nvPr>
        </p:nvSpPr>
        <p:spPr>
          <a:xfrm>
            <a:off x="8881745" y="6170490"/>
            <a:ext cx="1829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2" name="Google Shape;232;p12"/>
          <p:cNvSpPr txBox="1">
            <a:spLocks noGrp="1"/>
          </p:cNvSpPr>
          <p:nvPr>
            <p:ph type="sldNum" idx="12"/>
          </p:nvPr>
        </p:nvSpPr>
        <p:spPr>
          <a:xfrm>
            <a:off x="10712410" y="6172200"/>
            <a:ext cx="775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ctr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4056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1"/>
          <p:cNvSpPr txBox="1">
            <a:spLocks noGrp="1"/>
          </p:cNvSpPr>
          <p:nvPr>
            <p:ph type="title"/>
          </p:nvPr>
        </p:nvSpPr>
        <p:spPr>
          <a:xfrm>
            <a:off x="1920240" y="442220"/>
            <a:ext cx="8770500" cy="13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>
            <a:lvl1pPr marR="0" lvl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Meiryo"/>
              <a:buNone/>
              <a:defRPr sz="32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5" name="Google Shape;115;p1"/>
          <p:cNvSpPr txBox="1">
            <a:spLocks noGrp="1"/>
          </p:cNvSpPr>
          <p:nvPr>
            <p:ph type="body" idx="1"/>
          </p:nvPr>
        </p:nvSpPr>
        <p:spPr>
          <a:xfrm>
            <a:off x="1920240" y="2312276"/>
            <a:ext cx="8770500" cy="365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>
            <a:lvl1pPr marL="457200" marR="0" lvl="0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Corbel"/>
              <a:buNone/>
              <a:defRPr sz="1800" b="0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914400" marR="0" lvl="1" indent="-2286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Corbel"/>
              <a:buNone/>
              <a:defRPr sz="1600" b="0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1371600" marR="0" lvl="2" indent="-3175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orbel"/>
              <a:buChar char="–"/>
              <a:defRPr sz="1400" b="0" i="1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1828800" marR="0" lvl="3" indent="-3175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orbel"/>
              <a:buChar char="–"/>
              <a:defRPr sz="1400" b="0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2286000" marR="0" lvl="4" indent="-31750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400"/>
              <a:buFont typeface="Corbel"/>
              <a:buChar char="–"/>
              <a:defRPr sz="1400" b="0" i="1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2743200" marR="0" lvl="5" indent="-3175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400"/>
              <a:buFont typeface="Corbel"/>
              <a:buChar char="–"/>
              <a:defRPr sz="1400" b="0" i="0" u="none" strike="noStrike" cap="none">
                <a:solidFill>
                  <a:srgbClr val="BC2818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3200400" marR="0" lvl="6" indent="-3175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400"/>
              <a:buFont typeface="Corbel"/>
              <a:buChar char="–"/>
              <a:defRPr sz="1400" b="0" i="1" u="none" strike="noStrike" cap="none">
                <a:solidFill>
                  <a:srgbClr val="BC2818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3657600" marR="0" lvl="7" indent="-3175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400"/>
              <a:buFont typeface="Corbel"/>
              <a:buChar char="–"/>
              <a:defRPr sz="1400" b="0" i="0" u="none" strike="noStrike" cap="none">
                <a:solidFill>
                  <a:srgbClr val="BC2818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4114800" marR="0" lvl="8" indent="-317500" algn="l" rtl="0">
              <a:lnSpc>
                <a:spcPct val="111000"/>
              </a:lnSpc>
              <a:spcBef>
                <a:spcPts val="930"/>
              </a:spcBef>
              <a:spcAft>
                <a:spcPts val="0"/>
              </a:spcAft>
              <a:buClr>
                <a:srgbClr val="BC2818"/>
              </a:buClr>
              <a:buSzPts val="1400"/>
              <a:buFont typeface="Corbel"/>
              <a:buChar char="–"/>
              <a:defRPr sz="1400" b="0" i="1" u="none" strike="noStrike" cap="none">
                <a:solidFill>
                  <a:srgbClr val="BC2818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endParaRPr/>
          </a:p>
        </p:txBody>
      </p:sp>
      <p:sp>
        <p:nvSpPr>
          <p:cNvPr id="116" name="Google Shape;116;p1"/>
          <p:cNvSpPr txBox="1">
            <a:spLocks noGrp="1"/>
          </p:cNvSpPr>
          <p:nvPr>
            <p:ph type="dt" idx="10"/>
          </p:nvPr>
        </p:nvSpPr>
        <p:spPr>
          <a:xfrm>
            <a:off x="7850727" y="6170491"/>
            <a:ext cx="2840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endParaRPr/>
          </a:p>
        </p:txBody>
      </p:sp>
      <p:sp>
        <p:nvSpPr>
          <p:cNvPr id="117" name="Google Shape;117;p1"/>
          <p:cNvSpPr txBox="1">
            <a:spLocks noGrp="1"/>
          </p:cNvSpPr>
          <p:nvPr>
            <p:ph type="ftr" idx="11"/>
          </p:nvPr>
        </p:nvSpPr>
        <p:spPr>
          <a:xfrm>
            <a:off x="1124712" y="6170490"/>
            <a:ext cx="56673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endParaRPr/>
          </a:p>
        </p:txBody>
      </p:sp>
      <p:sp>
        <p:nvSpPr>
          <p:cNvPr id="118" name="Google Shape;118;p1"/>
          <p:cNvSpPr txBox="1">
            <a:spLocks noGrp="1"/>
          </p:cNvSpPr>
          <p:nvPr>
            <p:ph type="sldNum" idx="12"/>
          </p:nvPr>
        </p:nvSpPr>
        <p:spPr>
          <a:xfrm>
            <a:off x="10853744" y="6170490"/>
            <a:ext cx="1188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L="0" marR="0" lvl="1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2pPr>
            <a:lvl3pPr marL="0" marR="0" lvl="2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3pPr>
            <a:lvl4pPr marL="0" marR="0" lvl="3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4pPr>
            <a:lvl5pPr marL="0" marR="0" lvl="4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5pPr>
            <a:lvl6pPr marL="0" marR="0" lvl="5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6pPr>
            <a:lvl7pPr marL="0" marR="0" lvl="6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7pPr>
            <a:lvl8pPr marL="0" marR="0" lvl="7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8pPr>
            <a:lvl9pPr marL="0" marR="0" lvl="8" indent="0" algn="l" rtl="0">
              <a:spcBef>
                <a:spcPts val="0"/>
              </a:spcBef>
              <a:buNone/>
              <a:defRPr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‹N›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8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1848">
          <p15:clr>
            <a:srgbClr val="F26B43"/>
          </p15:clr>
        </p15:guide>
        <p15:guide id="2" orient="horz" pos="3960">
          <p15:clr>
            <a:srgbClr val="F26B43"/>
          </p15:clr>
        </p15:guide>
        <p15:guide id="3" orient="horz" pos="1536">
          <p15:clr>
            <a:srgbClr val="F26B43"/>
          </p15:clr>
        </p15:guide>
        <p15:guide id="4" orient="horz" pos="3840">
          <p15:clr>
            <a:srgbClr val="F26B43"/>
          </p15:clr>
        </p15:guide>
        <p15:guide id="5" pos="4416">
          <p15:clr>
            <a:srgbClr val="F26B43"/>
          </p15:clr>
        </p15:guide>
        <p15:guide id="6" pos="4800">
          <p15:clr>
            <a:srgbClr val="F26B43"/>
          </p15:clr>
        </p15:guide>
        <p15:guide id="7" orient="horz" pos="360">
          <p15:clr>
            <a:srgbClr val="F26B43"/>
          </p15:clr>
        </p15:guide>
        <p15:guide id="8" pos="7368">
          <p15:clr>
            <a:srgbClr val="F26B43"/>
          </p15:clr>
        </p15:guide>
        <p15:guide id="9" pos="2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2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6.svg"/><Relationship Id="rId18" Type="http://schemas.openxmlformats.org/officeDocument/2006/relationships/image" Target="../media/image10.svg"/><Relationship Id="rId3" Type="http://schemas.openxmlformats.org/officeDocument/2006/relationships/image" Target="../media/image35.png"/><Relationship Id="rId12" Type="http://schemas.openxmlformats.org/officeDocument/2006/relationships/image" Target="../media/image37.png"/><Relationship Id="rId17" Type="http://schemas.openxmlformats.org/officeDocument/2006/relationships/image" Target="../media/image39.png"/><Relationship Id="rId2" Type="http://schemas.openxmlformats.org/officeDocument/2006/relationships/image" Target="../media/image34.png"/><Relationship Id="rId16" Type="http://schemas.openxmlformats.org/officeDocument/2006/relationships/image" Target="../media/image38.png"/><Relationship Id="rId1" Type="http://schemas.openxmlformats.org/officeDocument/2006/relationships/slideLayout" Target="../slideLayouts/slideLayout18.xml"/><Relationship Id="rId11" Type="http://schemas.openxmlformats.org/officeDocument/2006/relationships/image" Target="../media/image4.svg"/><Relationship Id="rId15" Type="http://schemas.openxmlformats.org/officeDocument/2006/relationships/image" Target="../media/image8.svg"/><Relationship Id="rId10" Type="http://schemas.openxmlformats.org/officeDocument/2006/relationships/image" Target="../media/image36.png"/><Relationship Id="rId19" Type="http://schemas.openxmlformats.org/officeDocument/2006/relationships/image" Target="../media/image40.png"/><Relationship Id="rId9" Type="http://schemas.openxmlformats.org/officeDocument/2006/relationships/image" Target="../media/image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5.jpeg"/><Relationship Id="rId5" Type="http://schemas.openxmlformats.org/officeDocument/2006/relationships/image" Target="../media/image20.jpeg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13" Type="http://schemas.openxmlformats.org/officeDocument/2006/relationships/image" Target="../media/image18.png"/><Relationship Id="rId18" Type="http://schemas.openxmlformats.org/officeDocument/2006/relationships/image" Target="../media/image23.jpeg"/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12" Type="http://schemas.openxmlformats.org/officeDocument/2006/relationships/image" Target="../media/image17.png"/><Relationship Id="rId17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1.jpeg"/><Relationship Id="rId20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jpeg"/><Relationship Id="rId10" Type="http://schemas.openxmlformats.org/officeDocument/2006/relationships/image" Target="../media/image15.jpeg"/><Relationship Id="rId19" Type="http://schemas.openxmlformats.org/officeDocument/2006/relationships/image" Target="../media/image24.jpeg"/><Relationship Id="rId4" Type="http://schemas.openxmlformats.org/officeDocument/2006/relationships/image" Target="../media/image9.png"/><Relationship Id="rId9" Type="http://schemas.openxmlformats.org/officeDocument/2006/relationships/image" Target="../media/image14.jpeg"/><Relationship Id="rId14" Type="http://schemas.openxmlformats.org/officeDocument/2006/relationships/image" Target="../media/image1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H:\28 FEBBRAIO 2016\AULA\IMG_6084.JPG">
            <a:extLst>
              <a:ext uri="{FF2B5EF4-FFF2-40B4-BE49-F238E27FC236}">
                <a16:creationId xmlns:a16="http://schemas.microsoft.com/office/drawing/2014/main" xmlns="" id="{89D1424B-78E5-45A3-974A-95180A5020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6183" y="2992715"/>
            <a:ext cx="6123641" cy="3906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Google Shape;313;p21"/>
          <p:cNvSpPr txBox="1">
            <a:spLocks/>
          </p:cNvSpPr>
          <p:nvPr/>
        </p:nvSpPr>
        <p:spPr>
          <a:xfrm>
            <a:off x="3820642" y="1190701"/>
            <a:ext cx="4452900" cy="4029000"/>
          </a:xfrm>
          <a:prstGeom prst="rect">
            <a:avLst/>
          </a:prstGeom>
          <a:solidFill>
            <a:srgbClr val="F2F2F2">
              <a:alpha val="53000"/>
            </a:srgbClr>
          </a:solidFill>
          <a:ln>
            <a:noFill/>
          </a:ln>
          <a:effectLst>
            <a:outerShdw sx="107000" sy="107000" algn="ctr" rotWithShape="0">
              <a:schemeClr val="lt1">
                <a:alpha val="49800"/>
              </a:schemeClr>
            </a:outerShdw>
          </a:effectLst>
        </p:spPr>
        <p:txBody>
          <a:bodyPr spcFirstLastPara="1" wrap="square" lIns="109725" tIns="109725" rIns="109725" bIns="36575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Meiryo"/>
              <a:buNone/>
              <a:defRPr sz="40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it-IT" sz="3600" dirty="0" smtClean="0">
                <a:solidFill>
                  <a:srgbClr val="FF0000"/>
                </a:solidFill>
              </a:rPr>
              <a:t>Road </a:t>
            </a:r>
            <a:r>
              <a:rPr lang="it-IT" sz="3600" dirty="0" err="1" smtClean="0">
                <a:solidFill>
                  <a:srgbClr val="FF0000"/>
                </a:solidFill>
              </a:rPr>
              <a:t>map</a:t>
            </a:r>
            <a:r>
              <a:rPr lang="it-IT" sz="3600" dirty="0" smtClean="0">
                <a:solidFill>
                  <a:srgbClr val="FF0000"/>
                </a:solidFill>
              </a:rPr>
              <a:t> to 2027</a:t>
            </a:r>
            <a:endParaRPr lang="it-IT" dirty="0">
              <a:solidFill>
                <a:srgbClr val="FF0000"/>
              </a:solidFill>
            </a:endParaRPr>
          </a:p>
        </p:txBody>
      </p:sp>
      <p:pic>
        <p:nvPicPr>
          <p:cNvPr id="312" name="Google Shape;312;p21" descr="Trattore che irriga i raccolti"/>
          <p:cNvPicPr preferRelativeResize="0">
            <a:picLocks noGrp="1"/>
          </p:cNvPicPr>
          <p:nvPr>
            <p:ph type="pic" idx="2"/>
          </p:nvPr>
        </p:nvPicPr>
        <p:blipFill rotWithShape="1">
          <a:blip r:embed="rId4">
            <a:alphaModFix/>
          </a:blip>
          <a:srcRect l="9" r="19"/>
          <a:stretch/>
        </p:blipFill>
        <p:spPr>
          <a:xfrm>
            <a:off x="50037" y="1340563"/>
            <a:ext cx="428626" cy="3378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xmlns="" id="{A8429226-7CFA-4F6C-AF82-F20497779BA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35" y="-17141"/>
            <a:ext cx="6351482" cy="4101128"/>
          </a:xfrm>
          <a:prstGeom prst="rect">
            <a:avLst/>
          </a:prstGeom>
        </p:spPr>
      </p:pic>
      <p:pic>
        <p:nvPicPr>
          <p:cNvPr id="20" name="Picture 2" descr="E:\28 FEBBRAIO 2016\RIMITELLO\COVELLO LUGLIO 2015-764.jpg">
            <a:extLst>
              <a:ext uri="{FF2B5EF4-FFF2-40B4-BE49-F238E27FC236}">
                <a16:creationId xmlns:a16="http://schemas.microsoft.com/office/drawing/2014/main" xmlns="" id="{E6FE5C79-AB2F-4550-92FF-038BF80868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4006" y="-17141"/>
            <a:ext cx="6105818" cy="354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Immagine 21">
            <a:extLst>
              <a:ext uri="{FF2B5EF4-FFF2-40B4-BE49-F238E27FC236}">
                <a16:creationId xmlns:a16="http://schemas.microsoft.com/office/drawing/2014/main" xmlns="" id="{9C0D2E19-8230-4B30-995C-57462A63F7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3069991"/>
            <a:ext cx="6331846" cy="3829322"/>
          </a:xfrm>
          <a:prstGeom prst="rect">
            <a:avLst/>
          </a:prstGeom>
        </p:spPr>
      </p:pic>
      <p:sp>
        <p:nvSpPr>
          <p:cNvPr id="313" name="Google Shape;313;p21"/>
          <p:cNvSpPr txBox="1">
            <a:spLocks noGrp="1"/>
          </p:cNvSpPr>
          <p:nvPr>
            <p:ph type="ctrTitle"/>
          </p:nvPr>
        </p:nvSpPr>
        <p:spPr>
          <a:xfrm>
            <a:off x="3851469" y="1171651"/>
            <a:ext cx="4452900" cy="4029000"/>
          </a:xfrm>
          <a:prstGeom prst="rect">
            <a:avLst/>
          </a:prstGeom>
          <a:solidFill>
            <a:srgbClr val="F2F2F2">
              <a:alpha val="48000"/>
            </a:srgbClr>
          </a:solidFill>
          <a:ln>
            <a:noFill/>
          </a:ln>
          <a:effectLst>
            <a:outerShdw sx="107000" sy="107000" algn="ctr" rotWithShape="0">
              <a:schemeClr val="lt1">
                <a:alpha val="49800"/>
              </a:schemeClr>
            </a:outerShdw>
          </a:effectLst>
        </p:spPr>
        <p:txBody>
          <a:bodyPr spcFirstLastPara="1" wrap="square" lIns="109725" tIns="109725" rIns="109725" bIns="365750" anchor="ctr" anchorCtr="0">
            <a:no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000"/>
              <a:buFont typeface="Meiryo"/>
              <a:buNone/>
            </a:pPr>
            <a:r>
              <a:rPr lang="it-IT" sz="3600" dirty="0" smtClean="0">
                <a:solidFill>
                  <a:srgbClr val="FF0000"/>
                </a:solidFill>
              </a:rPr>
              <a:t>Road </a:t>
            </a:r>
            <a:r>
              <a:rPr lang="it-IT" sz="3600" dirty="0" err="1" smtClean="0">
                <a:solidFill>
                  <a:srgbClr val="FF0000"/>
                </a:solidFill>
              </a:rPr>
              <a:t>map</a:t>
            </a:r>
            <a:r>
              <a:rPr lang="it-IT" sz="3600" dirty="0" smtClean="0">
                <a:solidFill>
                  <a:srgbClr val="FF0000"/>
                </a:solidFill>
              </a:rPr>
              <a:t> to 2027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314" name="Google Shape;314;p21"/>
          <p:cNvSpPr txBox="1">
            <a:spLocks noGrp="1"/>
          </p:cNvSpPr>
          <p:nvPr>
            <p:ph type="body" idx="1"/>
          </p:nvPr>
        </p:nvSpPr>
        <p:spPr>
          <a:xfrm>
            <a:off x="4476037" y="3565852"/>
            <a:ext cx="3246300" cy="62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/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it-IT" b="1" dirty="0"/>
              <a:t>CSR 2023-2027</a:t>
            </a:r>
            <a:endParaRPr b="1" dirty="0"/>
          </a:p>
        </p:txBody>
      </p:sp>
      <p:sp>
        <p:nvSpPr>
          <p:cNvPr id="315" name="Google Shape;315;p21"/>
          <p:cNvSpPr/>
          <p:nvPr/>
        </p:nvSpPr>
        <p:spPr>
          <a:xfrm rot="-299563" flipH="1">
            <a:off x="3346925" y="764655"/>
            <a:ext cx="5145084" cy="4842990"/>
          </a:xfrm>
          <a:custGeom>
            <a:avLst/>
            <a:gdLst/>
            <a:ahLst/>
            <a:cxnLst/>
            <a:rect l="l" t="t" r="r" b="b"/>
            <a:pathLst>
              <a:path w="3810827" h="3634591" extrusionOk="0">
                <a:moveTo>
                  <a:pt x="2180840" y="0"/>
                </a:moveTo>
                <a:cubicBezTo>
                  <a:pt x="2431406" y="0"/>
                  <a:pt x="2662018" y="48886"/>
                  <a:pt x="2866380" y="145165"/>
                </a:cubicBezTo>
                <a:cubicBezTo>
                  <a:pt x="3057903" y="235467"/>
                  <a:pt x="3226119" y="367269"/>
                  <a:pt x="3366366" y="536835"/>
                </a:cubicBezTo>
                <a:cubicBezTo>
                  <a:pt x="3652997" y="883519"/>
                  <a:pt x="3810827" y="1376199"/>
                  <a:pt x="3810827" y="1924156"/>
                </a:cubicBezTo>
                <a:cubicBezTo>
                  <a:pt x="3810827" y="2142775"/>
                  <a:pt x="3749739" y="2318234"/>
                  <a:pt x="3612844" y="2493111"/>
                </a:cubicBezTo>
                <a:cubicBezTo>
                  <a:pt x="3469652" y="2676041"/>
                  <a:pt x="3254495" y="2844528"/>
                  <a:pt x="3026664" y="3022891"/>
                </a:cubicBezTo>
                <a:cubicBezTo>
                  <a:pt x="2984630" y="3055759"/>
                  <a:pt x="2941206" y="3089789"/>
                  <a:pt x="2897783" y="3124233"/>
                </a:cubicBezTo>
                <a:cubicBezTo>
                  <a:pt x="2509094" y="3432490"/>
                  <a:pt x="2225408" y="3634591"/>
                  <a:pt x="1838765" y="3634591"/>
                </a:cubicBezTo>
                <a:cubicBezTo>
                  <a:pt x="1249640" y="3634591"/>
                  <a:pt x="832413" y="3386508"/>
                  <a:pt x="443724" y="2805020"/>
                </a:cubicBezTo>
                <a:cubicBezTo>
                  <a:pt x="392859" y="2728910"/>
                  <a:pt x="343138" y="2659690"/>
                  <a:pt x="295053" y="2592792"/>
                </a:cubicBezTo>
                <a:cubicBezTo>
                  <a:pt x="95761" y="2315411"/>
                  <a:pt x="0" y="2171160"/>
                  <a:pt x="0" y="1924156"/>
                </a:cubicBezTo>
                <a:cubicBezTo>
                  <a:pt x="0" y="1678896"/>
                  <a:pt x="60024" y="1436622"/>
                  <a:pt x="178275" y="1204061"/>
                </a:cubicBezTo>
                <a:cubicBezTo>
                  <a:pt x="293990" y="976561"/>
                  <a:pt x="459425" y="768319"/>
                  <a:pt x="669921" y="585306"/>
                </a:cubicBezTo>
                <a:cubicBezTo>
                  <a:pt x="876818" y="405365"/>
                  <a:pt x="1122558" y="256964"/>
                  <a:pt x="1380730" y="156203"/>
                </a:cubicBezTo>
                <a:cubicBezTo>
                  <a:pt x="1645852" y="52539"/>
                  <a:pt x="1915145" y="0"/>
                  <a:pt x="2180840" y="0"/>
                </a:cubicBezTo>
                <a:close/>
              </a:path>
            </a:pathLst>
          </a:custGeom>
          <a:noFill/>
          <a:ln w="50800" cap="flat" cmpd="sng">
            <a:solidFill>
              <a:schemeClr val="bg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pic>
        <p:nvPicPr>
          <p:cNvPr id="316" name="Google Shape;316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91467" y="4624674"/>
            <a:ext cx="3815440" cy="550449"/>
          </a:xfrm>
          <a:prstGeom prst="rect">
            <a:avLst/>
          </a:prstGeom>
          <a:noFill/>
          <a:ln>
            <a:noFill/>
          </a:ln>
        </p:spPr>
      </p:pic>
      <p:pic>
        <p:nvPicPr>
          <p:cNvPr id="25" name="Immagine 24" descr="images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066144" y="1379644"/>
            <a:ext cx="819785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it-IT"/>
          </a:p>
        </p:txBody>
      </p:sp>
      <p:sp>
        <p:nvSpPr>
          <p:cNvPr id="27" name="Rettangolo 26"/>
          <p:cNvSpPr>
            <a:spLocks noChangeArrowheads="1"/>
          </p:cNvSpPr>
          <p:nvPr/>
        </p:nvSpPr>
        <p:spPr bwMode="auto">
          <a:xfrm>
            <a:off x="8589645" y="2273300"/>
            <a:ext cx="90805" cy="704850"/>
          </a:xfrm>
          <a:prstGeom prst="rect">
            <a:avLst/>
          </a:prstGeom>
          <a:gradFill rotWithShape="0">
            <a:gsLst>
              <a:gs pos="0">
                <a:srgbClr val="C2D69B"/>
              </a:gs>
              <a:gs pos="50000">
                <a:srgbClr val="9BBB59"/>
              </a:gs>
              <a:gs pos="100000">
                <a:srgbClr val="C2D69B"/>
              </a:gs>
            </a:gsLst>
            <a:lin ang="5400000" scaled="1"/>
          </a:gradFill>
          <a:ln w="12700">
            <a:solidFill>
              <a:srgbClr val="9BBB59"/>
            </a:solidFill>
            <a:miter lim="800000"/>
            <a:headEnd/>
            <a:tailEnd/>
          </a:ln>
          <a:effectLst>
            <a:outerShdw dist="28398" dir="3806097" algn="ctr" rotWithShape="0">
              <a:srgbClr val="4E6128"/>
            </a:outerShdw>
          </a:effec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endParaRPr lang="it-IT"/>
          </a:p>
        </p:txBody>
      </p:sp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4692431" y="1363284"/>
            <a:ext cx="3611938" cy="738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4572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9144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371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8288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2860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7432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2004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657600" eaLnBrk="0" fontAlgn="base" hangingPunct="0">
              <a:spcBef>
                <a:spcPct val="0"/>
              </a:spcBef>
              <a:spcAft>
                <a:spcPct val="0"/>
              </a:spcAft>
              <a:tabLst>
                <a:tab pos="449263" algn="r"/>
                <a:tab pos="3060700" algn="ctr"/>
                <a:tab pos="6119813" algn="r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3060700" algn="ctr"/>
                <a:tab pos="6119813" algn="r"/>
              </a:tabLst>
            </a:pPr>
            <a:r>
              <a:rPr kumimoji="0" lang="it-IT" altLang="it-IT" sz="2400" b="1" i="0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G. A. L. Serre Calabresi</a:t>
            </a:r>
            <a:endParaRPr kumimoji="0" lang="it-IT" altLang="it-IT" b="0" i="0" u="none" strike="noStrike" cap="none" normalizeH="0" baseline="0" dirty="0" smtClean="0">
              <a:ln>
                <a:noFill/>
              </a:ln>
              <a:effectLst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49263" algn="r"/>
                <a:tab pos="3060700" algn="ctr"/>
                <a:tab pos="6119813" algn="r"/>
              </a:tabLst>
            </a:pPr>
            <a:r>
              <a:rPr kumimoji="0" lang="it-IT" altLang="it-IT" sz="1800" b="1" i="1" u="none" strike="noStrike" cap="none" normalizeH="0" baseline="0" dirty="0" smtClean="0">
                <a:ln>
                  <a:noFill/>
                </a:ln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Agenzia di Sviluppo Locale</a:t>
            </a:r>
            <a:endParaRPr kumimoji="0" lang="it-IT" altLang="it-IT" sz="3200" b="0" i="0" u="none" strike="noStrike" cap="none" normalizeH="0" baseline="0" dirty="0" smtClean="0">
              <a:ln>
                <a:noFill/>
              </a:ln>
              <a:effectLst/>
            </a:endParaRPr>
          </a:p>
        </p:txBody>
      </p:sp>
      <p:sp>
        <p:nvSpPr>
          <p:cNvPr id="8" name="Rettangolo 7"/>
          <p:cNvSpPr/>
          <p:nvPr/>
        </p:nvSpPr>
        <p:spPr>
          <a:xfrm>
            <a:off x="96677" y="5573770"/>
            <a:ext cx="5184433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Forum Territoriali per lo </a:t>
            </a:r>
            <a:endParaRPr lang="it-IT" sz="3200" b="1" dirty="0" smtClean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sz="3200" b="1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Sviluppo </a:t>
            </a:r>
            <a:r>
              <a:rPr lang="it-IT" sz="3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Locale Partecipativo</a:t>
            </a:r>
            <a:endParaRPr lang="it-IT" sz="3200" dirty="0">
              <a:solidFill>
                <a:schemeClr val="bg1"/>
              </a:solidFill>
            </a:endParaRPr>
          </a:p>
        </p:txBody>
      </p:sp>
      <p:pic>
        <p:nvPicPr>
          <p:cNvPr id="32" name="Google Shape;316;p21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4160640" y="4643724"/>
            <a:ext cx="3815440" cy="550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p31"/>
          <p:cNvSpPr txBox="1">
            <a:spLocks noGrp="1"/>
          </p:cNvSpPr>
          <p:nvPr>
            <p:ph type="title"/>
          </p:nvPr>
        </p:nvSpPr>
        <p:spPr>
          <a:xfrm>
            <a:off x="797772" y="252916"/>
            <a:ext cx="8263500" cy="7510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 fontScale="90000"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Meiryo"/>
              <a:buNone/>
            </a:pPr>
            <a:r>
              <a:rPr lang="it-IT" dirty="0"/>
              <a:t>Operazioni</a:t>
            </a:r>
            <a:endParaRPr dirty="0"/>
          </a:p>
        </p:txBody>
      </p:sp>
      <p:pic>
        <p:nvPicPr>
          <p:cNvPr id="426" name="Google Shape;426;p31" descr="Piantina nel terreno alla luce del sol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53" y="3978381"/>
            <a:ext cx="12188645" cy="28796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sp>
        <p:nvSpPr>
          <p:cNvPr id="428" name="Google Shape;428;p31"/>
          <p:cNvSpPr txBox="1">
            <a:spLocks noGrp="1"/>
          </p:cNvSpPr>
          <p:nvPr>
            <p:ph type="sldNum" idx="12"/>
          </p:nvPr>
        </p:nvSpPr>
        <p:spPr>
          <a:xfrm>
            <a:off x="10712410" y="6172200"/>
            <a:ext cx="775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10</a:t>
            </a:fld>
            <a:endParaRPr/>
          </a:p>
        </p:txBody>
      </p:sp>
      <p:sp>
        <p:nvSpPr>
          <p:cNvPr id="429" name="Google Shape;429;p31"/>
          <p:cNvSpPr txBox="1">
            <a:spLocks noGrp="1"/>
          </p:cNvSpPr>
          <p:nvPr>
            <p:ph type="body" idx="1"/>
          </p:nvPr>
        </p:nvSpPr>
        <p:spPr>
          <a:xfrm>
            <a:off x="797772" y="1003994"/>
            <a:ext cx="11169900" cy="28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 fontScale="92500" lnSpcReduction="20000"/>
          </a:bodyPr>
          <a:lstStyle/>
          <a:p>
            <a:pPr marL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rPr lang="it-IT" dirty="0"/>
              <a:t>Nell’ambito delle SSL possono essere previste </a:t>
            </a:r>
            <a:r>
              <a:rPr lang="it-IT" b="1" u="sng" dirty="0"/>
              <a:t>operazioni ordinarie e specifiche</a:t>
            </a:r>
            <a:r>
              <a:rPr lang="it-IT" dirty="0"/>
              <a:t>.</a:t>
            </a:r>
            <a:endParaRPr dirty="0"/>
          </a:p>
          <a:p>
            <a:pPr marL="0" lvl="0" indent="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rPr lang="it-IT" dirty="0"/>
              <a:t>Le </a:t>
            </a:r>
            <a:r>
              <a:rPr lang="it-IT" b="1" dirty="0"/>
              <a:t>operazioni ordinarie </a:t>
            </a:r>
            <a:r>
              <a:rPr lang="it-IT" dirty="0"/>
              <a:t>sono intese come operazioni contemplate e previste dal PSP e che trovano la loro base giuridica nel Regolamento (UE) 2021/2115.</a:t>
            </a:r>
            <a:endParaRPr dirty="0"/>
          </a:p>
          <a:p>
            <a:pPr marL="0" lvl="0" indent="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rPr lang="it-IT" dirty="0"/>
              <a:t>Le </a:t>
            </a:r>
            <a:r>
              <a:rPr lang="it-IT" b="1" dirty="0"/>
              <a:t>operazioni specifiche </a:t>
            </a:r>
            <a:r>
              <a:rPr lang="it-IT" dirty="0"/>
              <a:t>invece, sono intese come operazioni caratterizzate da elementi di contenuto e/o risultati e/o attuativi sostanzialmente differenti rispetto alle operazioni ordinarie.</a:t>
            </a:r>
            <a:endParaRPr dirty="0"/>
          </a:p>
          <a:p>
            <a:pPr marL="0" lvl="0" indent="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rPr lang="it-IT" dirty="0"/>
              <a:t>Possono essere previste nelle SSL </a:t>
            </a:r>
            <a:r>
              <a:rPr lang="it-IT" b="1" dirty="0"/>
              <a:t>progetti </a:t>
            </a:r>
            <a:r>
              <a:rPr lang="it-IT" b="1" dirty="0" smtClean="0"/>
              <a:t>complessi</a:t>
            </a:r>
            <a:r>
              <a:rPr lang="it-IT" dirty="0"/>
              <a:t>, intesi come progetti integrati multi-azione misti (a gestione diretta GAL + bando).</a:t>
            </a:r>
            <a:endParaRPr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0" name="Google Shape;470;p35"/>
          <p:cNvSpPr txBox="1">
            <a:spLocks noGrp="1"/>
          </p:cNvSpPr>
          <p:nvPr>
            <p:ph type="title"/>
          </p:nvPr>
        </p:nvSpPr>
        <p:spPr>
          <a:xfrm>
            <a:off x="2277035" y="0"/>
            <a:ext cx="73401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 fontScale="90000"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Meiryo"/>
              <a:buNone/>
            </a:pPr>
            <a:r>
              <a:rPr lang="it-IT"/>
              <a:t>Tabella op. ordinarie</a:t>
            </a:r>
            <a:endParaRPr/>
          </a:p>
        </p:txBody>
      </p:sp>
      <p:pic>
        <p:nvPicPr>
          <p:cNvPr id="471" name="Google Shape;471;p35" descr="Foto con una persona, pianta, vegetazione e verdura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17763" cy="68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pic>
        <p:nvPicPr>
          <p:cNvPr id="472" name="Google Shape;472;p35" descr="Foto con una persona, pianta, vegetazione e verdura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9144000" y="0"/>
            <a:ext cx="304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graphicFrame>
        <p:nvGraphicFramePr>
          <p:cNvPr id="473" name="Google Shape;473;p35"/>
          <p:cNvGraphicFramePr/>
          <p:nvPr/>
        </p:nvGraphicFramePr>
        <p:xfrm>
          <a:off x="1960054" y="560660"/>
          <a:ext cx="7974000" cy="5976075"/>
        </p:xfrm>
        <a:graphic>
          <a:graphicData uri="http://schemas.openxmlformats.org/drawingml/2006/table">
            <a:tbl>
              <a:tblPr firstRow="1" bandRow="1">
                <a:noFill/>
                <a:tableStyleId>{24A7C9C6-4C37-48FA-BCAB-9FF9718538D1}</a:tableStyleId>
              </a:tblPr>
              <a:tblGrid>
                <a:gridCol w="88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61545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9335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84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u="none" strike="noStrike" cap="none"/>
                        <a:t>CODICE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68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u="none" strike="noStrike" cap="none"/>
                        <a:t>DESCRIZIONE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684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b="0" u="none" strike="noStrike" cap="none"/>
                        <a:t>Mis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99684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84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SRD01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investimenti produttivi agricoli per la competitività delle aziende agricole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4.1.1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84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SRD03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investimenti nelle aziende agricole per diversificazione in attività non agricole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6.4.1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84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SRD04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investimenti non produttivi agricoli con finalità ambientale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4.4.1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84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SRD06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investimenti per la prevenzione e ripristino potenziale produttivo agricolo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5.1 + 5.2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84575"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SRD07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investimenti in infrastrutture per agricoltura e sviluppo socio economico aree rurali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7.5.1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84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200"/>
                        <a:buFont typeface="Meiryo"/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SRD08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investimenti in infrastrutture con finalità ambientali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4.3 + 7.2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84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200"/>
                        <a:buFont typeface="Meiryo"/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SRD09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investimenti non produttivi nelle aree rurali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7.4.1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84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200"/>
                        <a:buFont typeface="Meiryo"/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SRD13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investimenti trasformazione e commercializzazione prodotti agricoli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4.2.1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84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200"/>
                        <a:buFont typeface="Meiryo"/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SRD14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investimenti produttivi non agricoli in aree rurali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200" u="none" strike="noStrike" cap="none">
                        <a:solidFill>
                          <a:schemeClr val="accent6"/>
                        </a:solidFill>
                      </a:endParaRPr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84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200"/>
                        <a:buFont typeface="Meiryo"/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SRE04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start up non agricole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6.2.1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84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200"/>
                        <a:buFont typeface="Meiryo"/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SRG01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Sostegno gruppi operativi PEI - Agri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16.1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84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200"/>
                        <a:buFont typeface="Meiryo"/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SRG02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Costituzione organizzazioni produttori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9.1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84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200"/>
                        <a:buFont typeface="Meiryo"/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SRG03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Partecipazione regimi di qualità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3.1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84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200"/>
                        <a:buFont typeface="Meiryo"/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SRG07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cooperazione per lo sviluppo rurale, locale e Smart Village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16.3-9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84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200"/>
                        <a:buFont typeface="Meiryo"/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SRG08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sostegno azioni pilota e collaudo innovazione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16.2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84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200"/>
                        <a:buFont typeface="Meiryo"/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SRG09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cooperazione per azioni di supporto innovazione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16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84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200"/>
                        <a:buFont typeface="Meiryo"/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SRG10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promozione dei prodotti di qualità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3.2.1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84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200"/>
                        <a:buFont typeface="Meiryo"/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SRH03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formazione imprenditori agricoli addetti imprese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1.1.1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  <a:tr h="284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200"/>
                        <a:buFont typeface="Meiryo"/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SRH04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azioni di informazione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1.2.1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9"/>
                  </a:ext>
                </a:extLst>
              </a:tr>
              <a:tr h="28457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accent6"/>
                        </a:buClr>
                        <a:buSzPts val="1200"/>
                        <a:buFont typeface="Meiryo"/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SRH05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azioni dimostrative settore agricolo forestale territori rurali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it-IT" sz="1200" u="none" strike="noStrike" cap="none">
                          <a:solidFill>
                            <a:schemeClr val="accent6"/>
                          </a:solidFill>
                        </a:rPr>
                        <a:t>1.2.1</a:t>
                      </a:r>
                      <a:endParaRPr/>
                    </a:p>
                  </a:txBody>
                  <a:tcPr marL="91450" marR="91450" marT="45725" marB="45725" anchor="ctr">
                    <a:lnL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D7B9A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20"/>
                  </a:ext>
                </a:extLst>
              </a:tr>
            </a:tbl>
          </a:graphicData>
        </a:graphic>
      </p:graphicFrame>
      <p:sp>
        <p:nvSpPr>
          <p:cNvPr id="475" name="Google Shape;475;p35"/>
          <p:cNvSpPr txBox="1">
            <a:spLocks noGrp="1"/>
          </p:cNvSpPr>
          <p:nvPr>
            <p:ph type="sldNum" idx="12"/>
          </p:nvPr>
        </p:nvSpPr>
        <p:spPr>
          <a:xfrm>
            <a:off x="10712410" y="6172200"/>
            <a:ext cx="775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rPr>
              <a:t>11</a:t>
            </a:fld>
            <a:endParaRPr sz="1600" b="1" i="0" u="none" strike="noStrike" cap="none">
              <a:solidFill>
                <a:srgbClr val="3F3F3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" name="Google Shape;492;p37"/>
          <p:cNvSpPr txBox="1">
            <a:spLocks noGrp="1"/>
          </p:cNvSpPr>
          <p:nvPr>
            <p:ph type="title"/>
          </p:nvPr>
        </p:nvSpPr>
        <p:spPr>
          <a:xfrm>
            <a:off x="1828800" y="438912"/>
            <a:ext cx="73401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 fontScale="90000"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Meiryo"/>
              <a:buNone/>
            </a:pPr>
            <a:r>
              <a:rPr lang="it-IT"/>
              <a:t>Operazioni specifiche</a:t>
            </a:r>
            <a:endParaRPr/>
          </a:p>
        </p:txBody>
      </p:sp>
      <p:pic>
        <p:nvPicPr>
          <p:cNvPr id="493" name="Google Shape;493;p37" descr="Foto con una persona, pianta, vegetazione e verdura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17763" cy="68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pic>
        <p:nvPicPr>
          <p:cNvPr id="494" name="Google Shape;494;p37" descr="Foto con una persona, pianta, vegetazione e verdura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9144000" y="0"/>
            <a:ext cx="304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sp>
        <p:nvSpPr>
          <p:cNvPr id="496" name="Google Shape;496;p37"/>
          <p:cNvSpPr txBox="1">
            <a:spLocks noGrp="1"/>
          </p:cNvSpPr>
          <p:nvPr>
            <p:ph type="sldNum" idx="12"/>
          </p:nvPr>
        </p:nvSpPr>
        <p:spPr>
          <a:xfrm>
            <a:off x="10712410" y="6172200"/>
            <a:ext cx="775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rPr>
              <a:t>12</a:t>
            </a:fld>
            <a:endParaRPr sz="1600" b="1" i="0" u="none" strike="noStrike" cap="none">
              <a:solidFill>
                <a:srgbClr val="3F3F3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497" name="Google Shape;497;p37"/>
          <p:cNvSpPr txBox="1">
            <a:spLocks noGrp="1"/>
          </p:cNvSpPr>
          <p:nvPr>
            <p:ph type="body" idx="1"/>
          </p:nvPr>
        </p:nvSpPr>
        <p:spPr>
          <a:xfrm>
            <a:off x="2552700" y="932330"/>
            <a:ext cx="6238875" cy="5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/>
          <a:p>
            <a:pPr marL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it-IT" dirty="0"/>
              <a:t>Le operazioni specifiche invece, sono intese come operazioni caratterizzate da elementi di contenuto e/o risultati e/o attuativi sostanzialmente differenti rispetto alle operazioni ordinarie.</a:t>
            </a:r>
            <a:endParaRPr dirty="0"/>
          </a:p>
          <a:p>
            <a:pPr marL="0" lvl="0" indent="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 dirty="0"/>
          </a:p>
          <a:p>
            <a:pPr marL="0" lvl="0" indent="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it-IT" dirty="0"/>
              <a:t>L’elenco delle operazioni “specifiche” che possono essere programmate esclusivamente dai GAL nell’ambito delle SSL e riportati nei Piani di Azione locale riguardano:</a:t>
            </a: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38"/>
          <p:cNvSpPr txBox="1">
            <a:spLocks noGrp="1"/>
          </p:cNvSpPr>
          <p:nvPr>
            <p:ph type="title"/>
          </p:nvPr>
        </p:nvSpPr>
        <p:spPr>
          <a:xfrm>
            <a:off x="1828800" y="438912"/>
            <a:ext cx="73401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 fontScale="90000"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Meiryo"/>
              <a:buNone/>
            </a:pPr>
            <a:r>
              <a:rPr lang="it-IT"/>
              <a:t>Operazioni specifiche</a:t>
            </a:r>
            <a:endParaRPr/>
          </a:p>
        </p:txBody>
      </p:sp>
      <p:pic>
        <p:nvPicPr>
          <p:cNvPr id="504" name="Google Shape;504;p38" descr="Foto con una persona, pianta, vegetazione e verdura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17763" cy="68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pic>
        <p:nvPicPr>
          <p:cNvPr id="505" name="Google Shape;505;p38" descr="Foto con una persona, pianta, vegetazione e verdura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9144000" y="0"/>
            <a:ext cx="304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sp>
        <p:nvSpPr>
          <p:cNvPr id="507" name="Google Shape;507;p38"/>
          <p:cNvSpPr txBox="1">
            <a:spLocks noGrp="1"/>
          </p:cNvSpPr>
          <p:nvPr>
            <p:ph type="sldNum" idx="12"/>
          </p:nvPr>
        </p:nvSpPr>
        <p:spPr>
          <a:xfrm>
            <a:off x="10712410" y="6172200"/>
            <a:ext cx="775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rPr>
              <a:t>13</a:t>
            </a:fld>
            <a:endParaRPr sz="1600" b="1" i="0" u="none" strike="noStrike" cap="none">
              <a:solidFill>
                <a:srgbClr val="3F3F3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08" name="Google Shape;508;p38"/>
          <p:cNvSpPr txBox="1">
            <a:spLocks noGrp="1"/>
          </p:cNvSpPr>
          <p:nvPr>
            <p:ph type="body" idx="1"/>
          </p:nvPr>
        </p:nvSpPr>
        <p:spPr>
          <a:xfrm>
            <a:off x="2432344" y="894230"/>
            <a:ext cx="6133012" cy="5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 fontScale="92500" lnSpcReduction="10000"/>
          </a:bodyPr>
          <a:lstStyle/>
          <a:p>
            <a:pPr marL="285750" lvl="0" indent="-28575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it-IT" b="1" dirty="0"/>
              <a:t>Progetti complessi</a:t>
            </a:r>
            <a:r>
              <a:rPr lang="it-IT" dirty="0"/>
              <a:t>: intesi come progetti integrati multi-azione misti (a gestione diretta GAL + bando) che mirano a generare risultati e impatti evidenti a livello locale evitando la frammentazione in una molteplicità di operazioni e relativi bandi per azioni di piccola dimensione finanziaria.</a:t>
            </a:r>
            <a:endParaRPr dirty="0"/>
          </a:p>
          <a:p>
            <a:pPr marL="285750" lvl="0" indent="-28575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it-IT" b="1" dirty="0"/>
              <a:t>Azioni di accompagnamento </a:t>
            </a:r>
            <a:r>
              <a:rPr lang="it-IT" dirty="0"/>
              <a:t>fatte dal GAL correlate alle operazioni previste nelle SSL realizzate con una attività specifica di animazione nella prima fase e di supporto tecnico amministrativo nella realizzazione del progetto stesso.</a:t>
            </a:r>
            <a:endParaRPr dirty="0"/>
          </a:p>
          <a:p>
            <a:pPr marL="285750" lvl="0" indent="-28575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it-IT" b="1" u="sng" dirty="0"/>
              <a:t>Iniziative e strumenti informativi finalizzati a migliorare e diffondere la conoscenza, l’attrattività e la fruibilità dei territori e delle aree rurali.</a:t>
            </a:r>
            <a:endParaRPr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39"/>
          <p:cNvSpPr txBox="1">
            <a:spLocks noGrp="1"/>
          </p:cNvSpPr>
          <p:nvPr>
            <p:ph type="title"/>
          </p:nvPr>
        </p:nvSpPr>
        <p:spPr>
          <a:xfrm>
            <a:off x="1803900" y="120530"/>
            <a:ext cx="73401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 fontScale="90000"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Meiryo"/>
              <a:buNone/>
            </a:pPr>
            <a:r>
              <a:rPr lang="it-IT" dirty="0"/>
              <a:t>Progetti complessi</a:t>
            </a:r>
            <a:endParaRPr dirty="0"/>
          </a:p>
        </p:txBody>
      </p:sp>
      <p:pic>
        <p:nvPicPr>
          <p:cNvPr id="515" name="Google Shape;515;p39" descr="Foto con una persona, pianta, vegetazione e verdura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17763" cy="68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pic>
        <p:nvPicPr>
          <p:cNvPr id="516" name="Google Shape;516;p39" descr="Foto con una persona, pianta, vegetazione e verdura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9144000" y="0"/>
            <a:ext cx="304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sp>
        <p:nvSpPr>
          <p:cNvPr id="518" name="Google Shape;518;p39"/>
          <p:cNvSpPr txBox="1">
            <a:spLocks noGrp="1"/>
          </p:cNvSpPr>
          <p:nvPr>
            <p:ph type="sldNum" idx="12"/>
          </p:nvPr>
        </p:nvSpPr>
        <p:spPr>
          <a:xfrm>
            <a:off x="10712410" y="6172200"/>
            <a:ext cx="775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rPr>
              <a:t>14</a:t>
            </a:fld>
            <a:endParaRPr sz="1600" b="1" i="0" u="none" strike="noStrike" cap="none">
              <a:solidFill>
                <a:srgbClr val="3F3F3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19" name="Google Shape;519;p39"/>
          <p:cNvSpPr txBox="1">
            <a:spLocks noGrp="1"/>
          </p:cNvSpPr>
          <p:nvPr>
            <p:ph type="body" idx="1"/>
          </p:nvPr>
        </p:nvSpPr>
        <p:spPr>
          <a:xfrm>
            <a:off x="2533650" y="932330"/>
            <a:ext cx="6456447" cy="5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 fontScale="85000" lnSpcReduction="10000"/>
          </a:bodyPr>
          <a:lstStyle/>
          <a:p>
            <a:pPr marL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rPr lang="it-IT" dirty="0"/>
              <a:t>I progetti complessi sono progetti integrati multi-azione misti (a gestione diretta GAL + bando), al fine di favorire da un lato la concentrazione del sostegno pianificato con le SSL Leader su temi strategici per lo sviluppo del territorio, dall’altro l’integrazione fra attori e settori dell’economia locale.</a:t>
            </a:r>
            <a:endParaRPr dirty="0"/>
          </a:p>
          <a:p>
            <a:pPr marL="0" lvl="0" indent="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rPr lang="it-IT" dirty="0"/>
              <a:t>Per questa tipologia di progetti può essere attivata una azione di supporto e accompagnamento del GAL, per attività di animazione e facilitazione dei processi partecipativi tramite un’azione specifica a gestione diretta, per:</a:t>
            </a:r>
            <a:endParaRPr dirty="0"/>
          </a:p>
          <a:p>
            <a:pPr marL="0" lvl="0" indent="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rPr lang="it-IT" dirty="0"/>
              <a:t>- il coordinamento e la sinergia fra gli attori locali;</a:t>
            </a:r>
            <a:endParaRPr dirty="0"/>
          </a:p>
          <a:p>
            <a:pPr marL="0" lvl="0" indent="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rPr lang="it-IT" dirty="0"/>
              <a:t>- la costituzione della rete dei beneficiari e l’individuazione del soggetto capofila del progetto;</a:t>
            </a:r>
            <a:endParaRPr dirty="0"/>
          </a:p>
          <a:p>
            <a:pPr marL="0" lvl="0" indent="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rPr lang="it-IT" dirty="0"/>
              <a:t>- la realizzazione degli interventi;</a:t>
            </a:r>
            <a:endParaRPr dirty="0"/>
          </a:p>
          <a:p>
            <a:pPr marL="0" lvl="0" indent="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rPr lang="it-IT" dirty="0"/>
              <a:t>- l’elaborazione di studi di fattibilità e la diffusione delle informazioni;</a:t>
            </a:r>
            <a:endParaRPr dirty="0"/>
          </a:p>
          <a:p>
            <a:pPr marL="0" lvl="0" indent="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rPr lang="it-IT" dirty="0"/>
              <a:t>- il supporto alla gestione dei progetti in fase attuativa.</a:t>
            </a:r>
            <a:endParaRPr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0"/>
          <p:cNvSpPr txBox="1">
            <a:spLocks noGrp="1"/>
          </p:cNvSpPr>
          <p:nvPr>
            <p:ph type="title"/>
          </p:nvPr>
        </p:nvSpPr>
        <p:spPr>
          <a:xfrm>
            <a:off x="1828800" y="438912"/>
            <a:ext cx="7340100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 fontScale="90000"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Meiryo"/>
              <a:buNone/>
            </a:pPr>
            <a:r>
              <a:rPr lang="it-IT"/>
              <a:t>Progetti di cooperazione</a:t>
            </a:r>
            <a:endParaRPr/>
          </a:p>
        </p:txBody>
      </p:sp>
      <p:pic>
        <p:nvPicPr>
          <p:cNvPr id="526" name="Google Shape;526;p40" descr="Foto con una persona, pianta, vegetazione e verdura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2417763" cy="685799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pic>
        <p:nvPicPr>
          <p:cNvPr id="527" name="Google Shape;527;p40" descr="Foto con una persona, pianta, vegetazione e verdura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/>
          <a:stretch/>
        </p:blipFill>
        <p:spPr>
          <a:xfrm>
            <a:off x="9144000" y="0"/>
            <a:ext cx="304800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sp>
        <p:nvSpPr>
          <p:cNvPr id="529" name="Google Shape;529;p40"/>
          <p:cNvSpPr txBox="1">
            <a:spLocks noGrp="1"/>
          </p:cNvSpPr>
          <p:nvPr>
            <p:ph type="sldNum" idx="12"/>
          </p:nvPr>
        </p:nvSpPr>
        <p:spPr>
          <a:xfrm>
            <a:off x="10712410" y="6172200"/>
            <a:ext cx="775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 sz="1600" b="1" i="0" u="none" strike="noStrike" cap="none">
                <a:solidFill>
                  <a:srgbClr val="3F3F3F"/>
                </a:solidFill>
                <a:latin typeface="Meiryo"/>
                <a:ea typeface="Meiryo"/>
                <a:cs typeface="Meiryo"/>
                <a:sym typeface="Meiryo"/>
              </a:rPr>
              <a:t>15</a:t>
            </a:fld>
            <a:endParaRPr sz="1600" b="1" i="0" u="none" strike="noStrike" cap="none">
              <a:solidFill>
                <a:srgbClr val="3F3F3F"/>
              </a:solidFill>
              <a:latin typeface="Meiryo"/>
              <a:ea typeface="Meiryo"/>
              <a:cs typeface="Meiryo"/>
              <a:sym typeface="Meiryo"/>
            </a:endParaRPr>
          </a:p>
        </p:txBody>
      </p:sp>
      <p:sp>
        <p:nvSpPr>
          <p:cNvPr id="530" name="Google Shape;530;p40"/>
          <p:cNvSpPr txBox="1">
            <a:spLocks noGrp="1"/>
          </p:cNvSpPr>
          <p:nvPr>
            <p:ph type="body" idx="1"/>
          </p:nvPr>
        </p:nvSpPr>
        <p:spPr>
          <a:xfrm>
            <a:off x="2581274" y="932330"/>
            <a:ext cx="6400801" cy="53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 lnSpcReduction="10000"/>
          </a:bodyPr>
          <a:lstStyle/>
          <a:p>
            <a:pPr marL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it-IT" dirty="0"/>
              <a:t>Sono finanziati all’interno delle SSL:</a:t>
            </a:r>
            <a:endParaRPr dirty="0"/>
          </a:p>
          <a:p>
            <a:pPr marL="0" lvl="0" indent="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it-IT" dirty="0"/>
              <a:t>a. i progetti di cooperazione all’interno di uno stesso Stato membro (</a:t>
            </a:r>
            <a:r>
              <a:rPr lang="it-IT" b="1" dirty="0"/>
              <a:t>cooperazione interterritoriale</a:t>
            </a:r>
            <a:r>
              <a:rPr lang="it-IT" dirty="0"/>
              <a:t>) o progetti di cooperazione tra territori di più Stati membri o con territori di paesi terzi (</a:t>
            </a:r>
            <a:r>
              <a:rPr lang="it-IT" b="1" dirty="0"/>
              <a:t>cooperazione transnazionale</a:t>
            </a:r>
            <a:r>
              <a:rPr lang="it-IT" dirty="0"/>
              <a:t>)</a:t>
            </a:r>
            <a:endParaRPr dirty="0"/>
          </a:p>
          <a:p>
            <a:pPr marL="0" lvl="0" indent="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it-IT" dirty="0"/>
              <a:t>b. il supporto tecnico preparatorio per progetti di cooperazione interterritoriale o transnazionale, </a:t>
            </a:r>
            <a:r>
              <a:rPr lang="it-IT" b="1" u="sng" dirty="0"/>
              <a:t>a condizione che i gruppi di azione locale siano in grado di dimostrare che si apprestano a realizzare un progetto concreto</a:t>
            </a:r>
            <a:r>
              <a:rPr lang="it-IT" dirty="0"/>
              <a:t>.</a:t>
            </a:r>
            <a:endParaRPr dirty="0"/>
          </a:p>
          <a:p>
            <a:pPr marL="0" lvl="0" indent="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endParaRPr dirty="0"/>
          </a:p>
          <a:p>
            <a:pPr marL="0" lvl="0" indent="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it-IT" dirty="0"/>
              <a:t>Non sono ammissibili operazioni finalizzate esclusivamente allo scambio di esperienze e/o formazione.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2"/>
        </a:solidFill>
        <a:effectLst/>
      </p:bgPr>
    </p:bg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6"/>
          <p:cNvSpPr txBox="1">
            <a:spLocks noGrp="1"/>
          </p:cNvSpPr>
          <p:nvPr>
            <p:ph type="title"/>
          </p:nvPr>
        </p:nvSpPr>
        <p:spPr>
          <a:xfrm>
            <a:off x="1124712" y="2006975"/>
            <a:ext cx="9566100" cy="13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Meiryo"/>
              <a:buNone/>
            </a:pPr>
            <a:r>
              <a:rPr lang="it-IT"/>
              <a:t>Scadenza presentazione domande</a:t>
            </a:r>
            <a:endParaRPr/>
          </a:p>
        </p:txBody>
      </p:sp>
      <p:pic>
        <p:nvPicPr>
          <p:cNvPr id="593" name="Google Shape;593;p46" descr="Campo, verde e rosa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70113" y="0"/>
            <a:ext cx="7851774" cy="12398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sp>
        <p:nvSpPr>
          <p:cNvPr id="595" name="Google Shape;595;p46"/>
          <p:cNvSpPr txBox="1">
            <a:spLocks noGrp="1"/>
          </p:cNvSpPr>
          <p:nvPr>
            <p:ph type="sldNum" idx="12"/>
          </p:nvPr>
        </p:nvSpPr>
        <p:spPr>
          <a:xfrm>
            <a:off x="10712410" y="6172200"/>
            <a:ext cx="775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16</a:t>
            </a:fld>
            <a:endParaRPr/>
          </a:p>
        </p:txBody>
      </p:sp>
      <p:sp>
        <p:nvSpPr>
          <p:cNvPr id="596" name="Google Shape;596;p46"/>
          <p:cNvSpPr txBox="1">
            <a:spLocks noGrp="1"/>
          </p:cNvSpPr>
          <p:nvPr>
            <p:ph type="body" idx="1"/>
          </p:nvPr>
        </p:nvSpPr>
        <p:spPr>
          <a:xfrm>
            <a:off x="1320655" y="4129088"/>
            <a:ext cx="9566100" cy="183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/>
          <a:p>
            <a:pPr marL="0" lvl="0" indent="0" algn="ctr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2800"/>
              <a:buNone/>
            </a:pPr>
            <a:r>
              <a:rPr lang="it-IT" sz="2800" b="1"/>
              <a:t>31 ottobre 2023</a:t>
            </a:r>
            <a:endParaRPr b="1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Forma a L 39"/>
          <p:cNvSpPr/>
          <p:nvPr/>
        </p:nvSpPr>
        <p:spPr>
          <a:xfrm rot="5400000">
            <a:off x="9066959" y="2722550"/>
            <a:ext cx="1606370" cy="219241"/>
          </a:xfrm>
          <a:prstGeom prst="corner">
            <a:avLst>
              <a:gd name="adj1" fmla="val 1000"/>
              <a:gd name="adj2" fmla="val 1000"/>
            </a:avLst>
          </a:prstGeom>
        </p:spPr>
        <p:style>
          <a:lnRef idx="2">
            <a:schemeClr val="accent6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7" name="Forma a L 36"/>
          <p:cNvSpPr/>
          <p:nvPr/>
        </p:nvSpPr>
        <p:spPr>
          <a:xfrm rot="5400000">
            <a:off x="6847761" y="2786445"/>
            <a:ext cx="1606370" cy="219241"/>
          </a:xfrm>
          <a:prstGeom prst="corner">
            <a:avLst>
              <a:gd name="adj1" fmla="val 1000"/>
              <a:gd name="adj2" fmla="val 1000"/>
            </a:avLst>
          </a:prstGeom>
        </p:spPr>
        <p:style>
          <a:lnRef idx="2">
            <a:schemeClr val="accent6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5" name="Forma a L 24"/>
          <p:cNvSpPr/>
          <p:nvPr/>
        </p:nvSpPr>
        <p:spPr>
          <a:xfrm rot="5400000">
            <a:off x="2034052" y="2840164"/>
            <a:ext cx="1346509" cy="179149"/>
          </a:xfrm>
          <a:prstGeom prst="corner">
            <a:avLst>
              <a:gd name="adj1" fmla="val 1000"/>
              <a:gd name="adj2" fmla="val 1000"/>
            </a:avLst>
          </a:prstGeom>
        </p:spPr>
        <p:style>
          <a:lnRef idx="2">
            <a:schemeClr val="accent6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6" name="Figura a mano libera 25"/>
          <p:cNvSpPr/>
          <p:nvPr/>
        </p:nvSpPr>
        <p:spPr>
          <a:xfrm>
            <a:off x="2616901" y="3265121"/>
            <a:ext cx="2239374" cy="662835"/>
          </a:xfrm>
          <a:custGeom>
            <a:avLst/>
            <a:gdLst>
              <a:gd name="connsiteX0" fmla="*/ 0 w 2239374"/>
              <a:gd name="connsiteY0" fmla="*/ 0 h 662835"/>
              <a:gd name="connsiteX1" fmla="*/ 2073665 w 2239374"/>
              <a:gd name="connsiteY1" fmla="*/ 0 h 662835"/>
              <a:gd name="connsiteX2" fmla="*/ 2239374 w 2239374"/>
              <a:gd name="connsiteY2" fmla="*/ 331418 h 662835"/>
              <a:gd name="connsiteX3" fmla="*/ 2073665 w 2239374"/>
              <a:gd name="connsiteY3" fmla="*/ 662835 h 662835"/>
              <a:gd name="connsiteX4" fmla="*/ 0 w 2239374"/>
              <a:gd name="connsiteY4" fmla="*/ 662835 h 662835"/>
              <a:gd name="connsiteX5" fmla="*/ 0 w 2239374"/>
              <a:gd name="connsiteY5" fmla="*/ 0 h 66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9374" h="662835">
                <a:moveTo>
                  <a:pt x="0" y="0"/>
                </a:moveTo>
                <a:lnTo>
                  <a:pt x="2073665" y="0"/>
                </a:lnTo>
                <a:lnTo>
                  <a:pt x="2239374" y="331418"/>
                </a:lnTo>
                <a:lnTo>
                  <a:pt x="2073665" y="662835"/>
                </a:lnTo>
                <a:lnTo>
                  <a:pt x="0" y="6628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75000"/>
            </a:schemeClr>
          </a:solidFill>
        </p:spPr>
        <p:style>
          <a:lnRef idx="2">
            <a:schemeClr val="accent6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0" tIns="203199" rIns="184453" bIns="203200" numCol="1" spcCol="1270" rtlCol="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kern="1200" noProof="0" dirty="0" smtClean="0">
                <a:effectLst>
                  <a:outerShdw blurRad="50800" dist="38100" dir="2700000" algn="tl" rotWithShape="0">
                    <a:schemeClr val="tx1">
                      <a:alpha val="50000"/>
                    </a:schemeClr>
                  </a:outerShdw>
                </a:effectLst>
                <a:latin typeface="+mj-lt"/>
              </a:rPr>
              <a:t>FASE 02</a:t>
            </a:r>
            <a:endParaRPr lang="it-IT" sz="1600" b="1" kern="1200" noProof="0" dirty="0">
              <a:effectLst>
                <a:outerShdw blurRad="50800" dist="38100" dir="2700000" algn="tl" rotWithShape="0">
                  <a:schemeClr val="tx1">
                    <a:alpha val="50000"/>
                  </a:schemeClr>
                </a:outerShdw>
              </a:effectLst>
              <a:latin typeface="+mj-lt"/>
            </a:endParaRPr>
          </a:p>
        </p:txBody>
      </p:sp>
      <p:sp>
        <p:nvSpPr>
          <p:cNvPr id="27" name="Figura a mano libera 26"/>
          <p:cNvSpPr/>
          <p:nvPr/>
        </p:nvSpPr>
        <p:spPr>
          <a:xfrm>
            <a:off x="2589710" y="1771612"/>
            <a:ext cx="2073384" cy="1671472"/>
          </a:xfrm>
          <a:custGeom>
            <a:avLst/>
            <a:gdLst>
              <a:gd name="connsiteX0" fmla="*/ 0 w 1818372"/>
              <a:gd name="connsiteY0" fmla="*/ 0 h 1364862"/>
              <a:gd name="connsiteX1" fmla="*/ 1818372 w 1818372"/>
              <a:gd name="connsiteY1" fmla="*/ 0 h 1364862"/>
              <a:gd name="connsiteX2" fmla="*/ 1818372 w 1818372"/>
              <a:gd name="connsiteY2" fmla="*/ 1364862 h 1364862"/>
              <a:gd name="connsiteX3" fmla="*/ 0 w 1818372"/>
              <a:gd name="connsiteY3" fmla="*/ 1364862 h 1364862"/>
              <a:gd name="connsiteX4" fmla="*/ 0 w 1818372"/>
              <a:gd name="connsiteY4" fmla="*/ 0 h 136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8372" h="1364862">
                <a:moveTo>
                  <a:pt x="0" y="0"/>
                </a:moveTo>
                <a:lnTo>
                  <a:pt x="1818372" y="0"/>
                </a:lnTo>
                <a:lnTo>
                  <a:pt x="1818372" y="1364862"/>
                </a:lnTo>
                <a:lnTo>
                  <a:pt x="0" y="1364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647999" rIns="288000" bIns="0" numCol="1" spcCol="1270" rtlCol="0" anchor="t" anchorCtr="0">
            <a:noAutofit/>
          </a:bodyPr>
          <a:lstStyle/>
          <a:p>
            <a:pPr lvl="0" algn="l" defTabSz="711200" rtl="0">
              <a:lnSpc>
                <a:spcPts val="1500"/>
              </a:lnSpc>
              <a:spcBef>
                <a:spcPct val="0"/>
              </a:spcBef>
              <a:spcAft>
                <a:spcPts val="0"/>
              </a:spcAft>
            </a:pPr>
            <a:r>
              <a:rPr lang="it-IT" sz="1600" b="1" kern="1200" noProof="0" dirty="0" smtClean="0">
                <a:solidFill>
                  <a:schemeClr val="accent2"/>
                </a:solidFill>
              </a:rPr>
              <a:t>Analisi territoriale</a:t>
            </a:r>
          </a:p>
          <a:p>
            <a:pPr lvl="0" algn="l" defTabSz="711200" rtl="0">
              <a:lnSpc>
                <a:spcPts val="1500"/>
              </a:lnSpc>
              <a:spcBef>
                <a:spcPct val="0"/>
              </a:spcBef>
              <a:spcAft>
                <a:spcPts val="0"/>
              </a:spcAft>
            </a:pPr>
            <a:r>
              <a:rPr lang="it-IT" sz="1600" b="1" kern="1200" noProof="0" dirty="0" smtClean="0">
                <a:solidFill>
                  <a:schemeClr val="accent2"/>
                </a:solidFill>
              </a:rPr>
              <a:t>Costruzione </a:t>
            </a:r>
          </a:p>
          <a:p>
            <a:pPr lvl="0" algn="l" defTabSz="711200" rtl="0">
              <a:lnSpc>
                <a:spcPts val="1500"/>
              </a:lnSpc>
              <a:spcBef>
                <a:spcPct val="0"/>
              </a:spcBef>
              <a:spcAft>
                <a:spcPts val="0"/>
              </a:spcAft>
            </a:pPr>
            <a:r>
              <a:rPr lang="it-IT" sz="1600" b="1" kern="1200" noProof="0" dirty="0" smtClean="0">
                <a:solidFill>
                  <a:schemeClr val="accent2"/>
                </a:solidFill>
              </a:rPr>
              <a:t>dei fabbisogni</a:t>
            </a:r>
          </a:p>
          <a:p>
            <a:pPr lvl="0" algn="l" defTabSz="711200" rtl="0">
              <a:lnSpc>
                <a:spcPts val="1500"/>
              </a:lnSpc>
              <a:spcBef>
                <a:spcPct val="0"/>
              </a:spcBef>
              <a:spcAft>
                <a:spcPts val="0"/>
              </a:spcAft>
            </a:pPr>
            <a:endParaRPr lang="it-IT" sz="1600" b="1" kern="1200" noProof="0" dirty="0">
              <a:solidFill>
                <a:schemeClr val="accent1"/>
              </a:solidFill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4708" y="238762"/>
            <a:ext cx="1159049" cy="977407"/>
          </a:xfrm>
          <a:prstGeom prst="rect">
            <a:avLst/>
          </a:prstGeom>
        </p:spPr>
      </p:pic>
      <p:sp>
        <p:nvSpPr>
          <p:cNvPr id="7" name="Titolo 3">
            <a:extLst>
              <a:ext uri="{FF2B5EF4-FFF2-40B4-BE49-F238E27FC236}">
                <a16:creationId xmlns:a16="http://schemas.microsoft.com/office/drawing/2014/main" xmlns="" id="{2D15B7BD-52A2-46CD-9905-39068311BC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6340" y="44869"/>
            <a:ext cx="11374559" cy="1325563"/>
          </a:xfrm>
        </p:spPr>
        <p:txBody>
          <a:bodyPr rtlCol="0">
            <a:normAutofit/>
          </a:bodyPr>
          <a:lstStyle/>
          <a:p>
            <a:pPr algn="ctr" rtl="0"/>
            <a:r>
              <a:rPr lang="it-IT" sz="2800" dirty="0" smtClean="0">
                <a:solidFill>
                  <a:srgbClr val="FF0000"/>
                </a:solidFill>
              </a:rPr>
              <a:t>La Strategia di Sviluppo Locale delle Serre Calabresi </a:t>
            </a:r>
            <a:br>
              <a:rPr lang="it-IT" sz="2800" dirty="0" smtClean="0">
                <a:solidFill>
                  <a:srgbClr val="FF0000"/>
                </a:solidFill>
              </a:rPr>
            </a:br>
            <a:r>
              <a:rPr lang="it-IT" sz="2800" i="1" dirty="0" smtClean="0">
                <a:solidFill>
                  <a:schemeClr val="accent6">
                    <a:lumMod val="75000"/>
                  </a:schemeClr>
                </a:solidFill>
              </a:rPr>
              <a:t>Road </a:t>
            </a:r>
            <a:r>
              <a:rPr lang="it-IT" sz="2800" i="1" dirty="0" err="1" smtClean="0">
                <a:solidFill>
                  <a:schemeClr val="accent6">
                    <a:lumMod val="75000"/>
                  </a:schemeClr>
                </a:solidFill>
              </a:rPr>
              <a:t>map</a:t>
            </a:r>
            <a:r>
              <a:rPr lang="it-IT" sz="2800" i="1" dirty="0" smtClean="0">
                <a:solidFill>
                  <a:schemeClr val="accent6">
                    <a:lumMod val="75000"/>
                  </a:schemeClr>
                </a:solidFill>
              </a:rPr>
              <a:t> to 2027</a:t>
            </a:r>
            <a:endParaRPr lang="it-IT" sz="2000" i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4" name="Forma a L 13"/>
          <p:cNvSpPr/>
          <p:nvPr/>
        </p:nvSpPr>
        <p:spPr>
          <a:xfrm rot="5400000">
            <a:off x="-37350" y="2663768"/>
            <a:ext cx="1203266" cy="179149"/>
          </a:xfrm>
          <a:prstGeom prst="corner">
            <a:avLst>
              <a:gd name="adj1" fmla="val 1000"/>
              <a:gd name="adj2" fmla="val 1000"/>
            </a:avLst>
          </a:prstGeom>
        </p:spPr>
        <p:style>
          <a:lnRef idx="2">
            <a:schemeClr val="accent6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1" name="Gruppo 10"/>
          <p:cNvGrpSpPr/>
          <p:nvPr/>
        </p:nvGrpSpPr>
        <p:grpSpPr>
          <a:xfrm>
            <a:off x="474709" y="1589971"/>
            <a:ext cx="688931" cy="688931"/>
            <a:chOff x="790594" y="1892518"/>
            <a:chExt cx="688931" cy="688931"/>
          </a:xfrm>
        </p:grpSpPr>
        <p:sp>
          <p:nvSpPr>
            <p:cNvPr id="9" name="Rettangolo 8" descr="Quadrato rosso">
              <a:extLst>
                <a:ext uri="{FF2B5EF4-FFF2-40B4-BE49-F238E27FC236}">
                  <a16:creationId xmlns:a16="http://schemas.microsoft.com/office/drawing/2014/main" xmlns="" id="{A12CC26A-5315-4976-ADC0-5433567BBAE9}"/>
                </a:ext>
              </a:extLst>
            </p:cNvPr>
            <p:cNvSpPr/>
            <p:nvPr/>
          </p:nvSpPr>
          <p:spPr>
            <a:xfrm>
              <a:off x="790594" y="1892518"/>
              <a:ext cx="688931" cy="688931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pic>
          <p:nvPicPr>
            <p:cNvPr id="10" name="Elemento grafico 17" descr="Orologio">
              <a:extLst>
                <a:ext uri="{FF2B5EF4-FFF2-40B4-BE49-F238E27FC236}">
                  <a16:creationId xmlns:a16="http://schemas.microsoft.com/office/drawing/2014/main" xmlns="" id="{429D621D-3AC8-4789-B37A-514D514B813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915048" y="2012365"/>
              <a:ext cx="432000" cy="432000"/>
            </a:xfrm>
            <a:prstGeom prst="rect">
              <a:avLst/>
            </a:prstGeom>
          </p:spPr>
        </p:pic>
      </p:grpSp>
      <p:sp>
        <p:nvSpPr>
          <p:cNvPr id="15" name="Figura a mano libera 14"/>
          <p:cNvSpPr/>
          <p:nvPr/>
        </p:nvSpPr>
        <p:spPr>
          <a:xfrm>
            <a:off x="465183" y="3290625"/>
            <a:ext cx="1895457" cy="662835"/>
          </a:xfrm>
          <a:custGeom>
            <a:avLst/>
            <a:gdLst>
              <a:gd name="connsiteX0" fmla="*/ 0 w 2239374"/>
              <a:gd name="connsiteY0" fmla="*/ 0 h 662835"/>
              <a:gd name="connsiteX1" fmla="*/ 2073665 w 2239374"/>
              <a:gd name="connsiteY1" fmla="*/ 0 h 662835"/>
              <a:gd name="connsiteX2" fmla="*/ 2239374 w 2239374"/>
              <a:gd name="connsiteY2" fmla="*/ 331418 h 662835"/>
              <a:gd name="connsiteX3" fmla="*/ 2073665 w 2239374"/>
              <a:gd name="connsiteY3" fmla="*/ 662835 h 662835"/>
              <a:gd name="connsiteX4" fmla="*/ 0 w 2239374"/>
              <a:gd name="connsiteY4" fmla="*/ 662835 h 662835"/>
              <a:gd name="connsiteX5" fmla="*/ 0 w 2239374"/>
              <a:gd name="connsiteY5" fmla="*/ 0 h 66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9374" h="662835">
                <a:moveTo>
                  <a:pt x="0" y="0"/>
                </a:moveTo>
                <a:lnTo>
                  <a:pt x="2073665" y="0"/>
                </a:lnTo>
                <a:lnTo>
                  <a:pt x="2239374" y="331418"/>
                </a:lnTo>
                <a:lnTo>
                  <a:pt x="2073665" y="662835"/>
                </a:lnTo>
                <a:lnTo>
                  <a:pt x="0" y="6628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50000"/>
            </a:schemeClr>
          </a:solidFill>
        </p:spPr>
        <p:style>
          <a:lnRef idx="2">
            <a:schemeClr val="accent6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0" tIns="203199" rIns="184453" bIns="203200" numCol="1" spcCol="1270" rtlCol="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kern="1200" noProof="0" dirty="0" smtClean="0">
                <a:effectLst>
                  <a:outerShdw blurRad="50800" dist="38100" dir="2700000" algn="tl" rotWithShape="0">
                    <a:schemeClr val="tx1">
                      <a:alpha val="50000"/>
                    </a:schemeClr>
                  </a:outerShdw>
                </a:effectLst>
                <a:latin typeface="+mj-lt"/>
              </a:rPr>
              <a:t>FASE 01</a:t>
            </a:r>
            <a:endParaRPr lang="it-IT" sz="1600" b="1" kern="1200" noProof="0" dirty="0">
              <a:effectLst>
                <a:outerShdw blurRad="50800" dist="38100" dir="2700000" algn="tl" rotWithShape="0">
                  <a:schemeClr val="tx1">
                    <a:alpha val="50000"/>
                  </a:schemeClr>
                </a:outerShdw>
              </a:effectLst>
              <a:latin typeface="+mj-lt"/>
            </a:endParaRPr>
          </a:p>
        </p:txBody>
      </p:sp>
      <p:sp>
        <p:nvSpPr>
          <p:cNvPr id="16" name="Figura a mano libera 15"/>
          <p:cNvSpPr/>
          <p:nvPr/>
        </p:nvSpPr>
        <p:spPr>
          <a:xfrm>
            <a:off x="441155" y="1790662"/>
            <a:ext cx="1818372" cy="1364862"/>
          </a:xfrm>
          <a:custGeom>
            <a:avLst/>
            <a:gdLst>
              <a:gd name="connsiteX0" fmla="*/ 0 w 1818372"/>
              <a:gd name="connsiteY0" fmla="*/ 0 h 1364862"/>
              <a:gd name="connsiteX1" fmla="*/ 1818372 w 1818372"/>
              <a:gd name="connsiteY1" fmla="*/ 0 h 1364862"/>
              <a:gd name="connsiteX2" fmla="*/ 1818372 w 1818372"/>
              <a:gd name="connsiteY2" fmla="*/ 1364862 h 1364862"/>
              <a:gd name="connsiteX3" fmla="*/ 0 w 1818372"/>
              <a:gd name="connsiteY3" fmla="*/ 1364862 h 1364862"/>
              <a:gd name="connsiteX4" fmla="*/ 0 w 1818372"/>
              <a:gd name="connsiteY4" fmla="*/ 0 h 136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8372" h="1364862">
                <a:moveTo>
                  <a:pt x="0" y="0"/>
                </a:moveTo>
                <a:lnTo>
                  <a:pt x="1818372" y="0"/>
                </a:lnTo>
                <a:lnTo>
                  <a:pt x="1818372" y="1364862"/>
                </a:lnTo>
                <a:lnTo>
                  <a:pt x="0" y="1364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647999" rIns="288000" bIns="0" numCol="1" spcCol="1270" rtlCol="0" anchor="t" anchorCtr="0">
            <a:noAutofit/>
          </a:bodyPr>
          <a:lstStyle/>
          <a:p>
            <a:pPr lvl="0" defTabSz="711200">
              <a:lnSpc>
                <a:spcPts val="1500"/>
              </a:lnSpc>
              <a:spcBef>
                <a:spcPct val="0"/>
              </a:spcBef>
            </a:pPr>
            <a:r>
              <a:rPr lang="it-IT" sz="1600" b="1" dirty="0" smtClean="0">
                <a:solidFill>
                  <a:schemeClr val="accent1"/>
                </a:solidFill>
              </a:rPr>
              <a:t>Definizione del </a:t>
            </a:r>
            <a:r>
              <a:rPr lang="it-IT" sz="1600" b="1" kern="1200" noProof="0" dirty="0" smtClean="0">
                <a:solidFill>
                  <a:schemeClr val="accent1"/>
                </a:solidFill>
              </a:rPr>
              <a:t>partenariato di progetto</a:t>
            </a:r>
            <a:endParaRPr lang="it-IT" sz="1600" b="1" kern="1200" noProof="0" dirty="0">
              <a:solidFill>
                <a:schemeClr val="accent1"/>
              </a:solidFill>
            </a:endParaRPr>
          </a:p>
        </p:txBody>
      </p:sp>
      <p:grpSp>
        <p:nvGrpSpPr>
          <p:cNvPr id="28" name="Gruppo 27"/>
          <p:cNvGrpSpPr/>
          <p:nvPr/>
        </p:nvGrpSpPr>
        <p:grpSpPr>
          <a:xfrm>
            <a:off x="2613885" y="1589062"/>
            <a:ext cx="688931" cy="688931"/>
            <a:chOff x="3660667" y="1625818"/>
            <a:chExt cx="688931" cy="688931"/>
          </a:xfrm>
        </p:grpSpPr>
        <p:sp>
          <p:nvSpPr>
            <p:cNvPr id="17" name="Rettangolo 16" descr="Quadrato arancione">
              <a:extLst>
                <a:ext uri="{FF2B5EF4-FFF2-40B4-BE49-F238E27FC236}">
                  <a16:creationId xmlns:a16="http://schemas.microsoft.com/office/drawing/2014/main" xmlns="" id="{1930D93D-7C86-4A0B-AC32-322C4830B011}"/>
                </a:ext>
              </a:extLst>
            </p:cNvPr>
            <p:cNvSpPr/>
            <p:nvPr/>
          </p:nvSpPr>
          <p:spPr>
            <a:xfrm>
              <a:off x="3660667" y="1625818"/>
              <a:ext cx="688931" cy="68893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pic>
          <p:nvPicPr>
            <p:cNvPr id="21" name="Elemento grafico 18" descr="Obiettivo">
              <a:extLst>
                <a:ext uri="{FF2B5EF4-FFF2-40B4-BE49-F238E27FC236}">
                  <a16:creationId xmlns:a16="http://schemas.microsoft.com/office/drawing/2014/main" xmlns="" id="{9FBDC2B8-6333-4FE7-85AE-BAA8AC475348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803037" y="1745665"/>
              <a:ext cx="432000" cy="432000"/>
            </a:xfrm>
            <a:prstGeom prst="rect">
              <a:avLst/>
            </a:prstGeom>
          </p:spPr>
        </p:pic>
      </p:grpSp>
      <p:grpSp>
        <p:nvGrpSpPr>
          <p:cNvPr id="30" name="Gruppo 29"/>
          <p:cNvGrpSpPr/>
          <p:nvPr/>
        </p:nvGrpSpPr>
        <p:grpSpPr>
          <a:xfrm>
            <a:off x="7537806" y="1567553"/>
            <a:ext cx="688931" cy="688931"/>
            <a:chOff x="7915070" y="1625818"/>
            <a:chExt cx="688931" cy="688931"/>
          </a:xfrm>
        </p:grpSpPr>
        <p:sp>
          <p:nvSpPr>
            <p:cNvPr id="19" name="Rettangolo 18" descr="Quadrato arancione">
              <a:extLst>
                <a:ext uri="{FF2B5EF4-FFF2-40B4-BE49-F238E27FC236}">
                  <a16:creationId xmlns:a16="http://schemas.microsoft.com/office/drawing/2014/main" xmlns="" id="{EEFF73B8-4E1C-489B-A505-D683624E688D}"/>
                </a:ext>
              </a:extLst>
            </p:cNvPr>
            <p:cNvSpPr/>
            <p:nvPr/>
          </p:nvSpPr>
          <p:spPr>
            <a:xfrm>
              <a:off x="7915070" y="1625818"/>
              <a:ext cx="688931" cy="688931"/>
            </a:xfrm>
            <a:prstGeom prst="rect">
              <a:avLst/>
            </a:prstGeom>
            <a:solidFill>
              <a:schemeClr val="accent4"/>
            </a:solidFill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pic>
          <p:nvPicPr>
            <p:cNvPr id="23" name="Elemento grafico 24" descr="Calendario da tavolo">
              <a:extLst>
                <a:ext uri="{FF2B5EF4-FFF2-40B4-BE49-F238E27FC236}">
                  <a16:creationId xmlns:a16="http://schemas.microsoft.com/office/drawing/2014/main" xmlns="" id="{8E331209-A339-4EA7-9A9C-60B841670A32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048233" y="1745665"/>
              <a:ext cx="432000" cy="432000"/>
            </a:xfrm>
            <a:prstGeom prst="rect">
              <a:avLst/>
            </a:prstGeom>
          </p:spPr>
        </p:pic>
      </p:grpSp>
      <p:sp>
        <p:nvSpPr>
          <p:cNvPr id="34" name="Forma a L 33"/>
          <p:cNvSpPr/>
          <p:nvPr/>
        </p:nvSpPr>
        <p:spPr>
          <a:xfrm rot="5400000">
            <a:off x="4496524" y="2908483"/>
            <a:ext cx="1606370" cy="219241"/>
          </a:xfrm>
          <a:prstGeom prst="corner">
            <a:avLst>
              <a:gd name="adj1" fmla="val 1000"/>
              <a:gd name="adj2" fmla="val 1000"/>
            </a:avLst>
          </a:prstGeom>
        </p:spPr>
        <p:style>
          <a:lnRef idx="2">
            <a:schemeClr val="accent6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32" name="Figura a mano libera 31"/>
          <p:cNvSpPr/>
          <p:nvPr/>
        </p:nvSpPr>
        <p:spPr>
          <a:xfrm>
            <a:off x="5183312" y="3265121"/>
            <a:ext cx="2053735" cy="662835"/>
          </a:xfrm>
          <a:custGeom>
            <a:avLst/>
            <a:gdLst>
              <a:gd name="connsiteX0" fmla="*/ 0 w 2239374"/>
              <a:gd name="connsiteY0" fmla="*/ 0 h 662835"/>
              <a:gd name="connsiteX1" fmla="*/ 2073665 w 2239374"/>
              <a:gd name="connsiteY1" fmla="*/ 0 h 662835"/>
              <a:gd name="connsiteX2" fmla="*/ 2239374 w 2239374"/>
              <a:gd name="connsiteY2" fmla="*/ 331418 h 662835"/>
              <a:gd name="connsiteX3" fmla="*/ 2073665 w 2239374"/>
              <a:gd name="connsiteY3" fmla="*/ 662835 h 662835"/>
              <a:gd name="connsiteX4" fmla="*/ 0 w 2239374"/>
              <a:gd name="connsiteY4" fmla="*/ 662835 h 662835"/>
              <a:gd name="connsiteX5" fmla="*/ 0 w 2239374"/>
              <a:gd name="connsiteY5" fmla="*/ 0 h 66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9374" h="662835">
                <a:moveTo>
                  <a:pt x="0" y="0"/>
                </a:moveTo>
                <a:lnTo>
                  <a:pt x="2073665" y="0"/>
                </a:lnTo>
                <a:lnTo>
                  <a:pt x="2239374" y="331418"/>
                </a:lnTo>
                <a:lnTo>
                  <a:pt x="2073665" y="662835"/>
                </a:lnTo>
                <a:lnTo>
                  <a:pt x="0" y="6628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0" tIns="203199" rIns="184453" bIns="203200" numCol="1" spcCol="1270" rtlCol="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kern="1200" noProof="0" dirty="0" smtClean="0">
                <a:effectLst>
                  <a:outerShdw blurRad="50800" dist="38100" dir="2700000" algn="tl" rotWithShape="0">
                    <a:schemeClr val="tx1">
                      <a:alpha val="50000"/>
                    </a:schemeClr>
                  </a:outerShdw>
                </a:effectLst>
                <a:latin typeface="+mj-lt"/>
              </a:rPr>
              <a:t>FASE 03</a:t>
            </a:r>
            <a:endParaRPr lang="it-IT" sz="1600" b="1" kern="1200" noProof="0" dirty="0">
              <a:effectLst>
                <a:outerShdw blurRad="50800" dist="38100" dir="2700000" algn="tl" rotWithShape="0">
                  <a:schemeClr val="tx1">
                    <a:alpha val="50000"/>
                  </a:schemeClr>
                </a:outerShdw>
              </a:effectLst>
              <a:latin typeface="+mj-lt"/>
            </a:endParaRPr>
          </a:p>
        </p:txBody>
      </p:sp>
      <p:sp>
        <p:nvSpPr>
          <p:cNvPr id="33" name="Figura a mano libera 32"/>
          <p:cNvSpPr/>
          <p:nvPr/>
        </p:nvSpPr>
        <p:spPr>
          <a:xfrm>
            <a:off x="5192239" y="1765013"/>
            <a:ext cx="2073384" cy="1671472"/>
          </a:xfrm>
          <a:custGeom>
            <a:avLst/>
            <a:gdLst>
              <a:gd name="connsiteX0" fmla="*/ 0 w 1818372"/>
              <a:gd name="connsiteY0" fmla="*/ 0 h 1364862"/>
              <a:gd name="connsiteX1" fmla="*/ 1818372 w 1818372"/>
              <a:gd name="connsiteY1" fmla="*/ 0 h 1364862"/>
              <a:gd name="connsiteX2" fmla="*/ 1818372 w 1818372"/>
              <a:gd name="connsiteY2" fmla="*/ 1364862 h 1364862"/>
              <a:gd name="connsiteX3" fmla="*/ 0 w 1818372"/>
              <a:gd name="connsiteY3" fmla="*/ 1364862 h 1364862"/>
              <a:gd name="connsiteX4" fmla="*/ 0 w 1818372"/>
              <a:gd name="connsiteY4" fmla="*/ 0 h 136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8372" h="1364862">
                <a:moveTo>
                  <a:pt x="0" y="0"/>
                </a:moveTo>
                <a:lnTo>
                  <a:pt x="1818372" y="0"/>
                </a:lnTo>
                <a:lnTo>
                  <a:pt x="1818372" y="1364862"/>
                </a:lnTo>
                <a:lnTo>
                  <a:pt x="0" y="1364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647999" rIns="288000" bIns="0" numCol="1" spcCol="1270" rtlCol="0" anchor="t" anchorCtr="0">
            <a:noAutofit/>
          </a:bodyPr>
          <a:lstStyle/>
          <a:p>
            <a:pPr lvl="0" algn="l" defTabSz="711200" rtl="0">
              <a:lnSpc>
                <a:spcPts val="1500"/>
              </a:lnSpc>
              <a:spcBef>
                <a:spcPct val="0"/>
              </a:spcBef>
              <a:spcAft>
                <a:spcPts val="0"/>
              </a:spcAft>
            </a:pPr>
            <a:r>
              <a:rPr lang="it-IT" sz="1600" b="1" kern="1200" noProof="0" dirty="0" smtClean="0">
                <a:solidFill>
                  <a:schemeClr val="accent3">
                    <a:lumMod val="75000"/>
                  </a:schemeClr>
                </a:solidFill>
              </a:rPr>
              <a:t>Elaborazione</a:t>
            </a:r>
          </a:p>
          <a:p>
            <a:pPr lvl="0" algn="l" defTabSz="711200" rtl="0">
              <a:lnSpc>
                <a:spcPts val="1500"/>
              </a:lnSpc>
              <a:spcBef>
                <a:spcPct val="0"/>
              </a:spcBef>
              <a:spcAft>
                <a:spcPts val="0"/>
              </a:spcAft>
            </a:pPr>
            <a:r>
              <a:rPr lang="it-IT" sz="1600" b="1" dirty="0" smtClean="0">
                <a:solidFill>
                  <a:schemeClr val="accent3">
                    <a:lumMod val="75000"/>
                  </a:schemeClr>
                </a:solidFill>
              </a:rPr>
              <a:t>della Strategia</a:t>
            </a:r>
            <a:endParaRPr lang="it-IT" sz="1600" b="1" kern="1200" noProof="0" dirty="0" smtClean="0">
              <a:solidFill>
                <a:schemeClr val="accent3">
                  <a:lumMod val="75000"/>
                </a:schemeClr>
              </a:solidFill>
            </a:endParaRPr>
          </a:p>
          <a:p>
            <a:pPr lvl="0" algn="l" defTabSz="711200" rtl="0">
              <a:lnSpc>
                <a:spcPts val="1500"/>
              </a:lnSpc>
              <a:spcBef>
                <a:spcPct val="0"/>
              </a:spcBef>
              <a:spcAft>
                <a:spcPts val="0"/>
              </a:spcAft>
            </a:pPr>
            <a:r>
              <a:rPr lang="it-IT" sz="1600" b="1" dirty="0">
                <a:solidFill>
                  <a:schemeClr val="accent3">
                    <a:lumMod val="75000"/>
                  </a:schemeClr>
                </a:solidFill>
              </a:rPr>
              <a:t>di Sviluppo</a:t>
            </a:r>
          </a:p>
          <a:p>
            <a:pPr lvl="0" algn="l" defTabSz="711200" rtl="0">
              <a:lnSpc>
                <a:spcPts val="1500"/>
              </a:lnSpc>
              <a:spcBef>
                <a:spcPct val="0"/>
              </a:spcBef>
              <a:spcAft>
                <a:spcPts val="0"/>
              </a:spcAft>
            </a:pPr>
            <a:r>
              <a:rPr lang="it-IT" sz="1600" b="1" dirty="0">
                <a:solidFill>
                  <a:schemeClr val="accent3">
                    <a:lumMod val="75000"/>
                  </a:schemeClr>
                </a:solidFill>
              </a:rPr>
              <a:t>Locale</a:t>
            </a:r>
          </a:p>
        </p:txBody>
      </p:sp>
      <p:grpSp>
        <p:nvGrpSpPr>
          <p:cNvPr id="29" name="Gruppo 28"/>
          <p:cNvGrpSpPr/>
          <p:nvPr/>
        </p:nvGrpSpPr>
        <p:grpSpPr>
          <a:xfrm>
            <a:off x="5183313" y="1570921"/>
            <a:ext cx="688931" cy="688931"/>
            <a:chOff x="5793010" y="1608583"/>
            <a:chExt cx="688931" cy="688931"/>
          </a:xfrm>
        </p:grpSpPr>
        <p:sp>
          <p:nvSpPr>
            <p:cNvPr id="18" name="Rettangolo 17" descr="Quadrato arancione">
              <a:extLst>
                <a:ext uri="{FF2B5EF4-FFF2-40B4-BE49-F238E27FC236}">
                  <a16:creationId xmlns:a16="http://schemas.microsoft.com/office/drawing/2014/main" xmlns="" id="{3465B29B-8058-46D1-9660-8E77A907D117}"/>
                </a:ext>
              </a:extLst>
            </p:cNvPr>
            <p:cNvSpPr/>
            <p:nvPr/>
          </p:nvSpPr>
          <p:spPr>
            <a:xfrm>
              <a:off x="5793010" y="1608583"/>
              <a:ext cx="688931" cy="688931"/>
            </a:xfrm>
            <a:prstGeom prst="rect">
              <a:avLst/>
            </a:prstGeom>
            <a:solidFill>
              <a:schemeClr val="accent3"/>
            </a:solidFill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pic>
          <p:nvPicPr>
            <p:cNvPr id="22" name="Elemento grafico 23" descr="Ricerca">
              <a:extLst>
                <a:ext uri="{FF2B5EF4-FFF2-40B4-BE49-F238E27FC236}">
                  <a16:creationId xmlns:a16="http://schemas.microsoft.com/office/drawing/2014/main" xmlns="" id="{B3B066BF-DC70-46FA-B9ED-2111EF601BAC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5931909" y="1745665"/>
              <a:ext cx="432000" cy="432000"/>
            </a:xfrm>
            <a:prstGeom prst="rect">
              <a:avLst/>
            </a:prstGeom>
          </p:spPr>
        </p:pic>
      </p:grpSp>
      <p:sp>
        <p:nvSpPr>
          <p:cNvPr id="35" name="Figura a mano libera 34"/>
          <p:cNvSpPr/>
          <p:nvPr/>
        </p:nvSpPr>
        <p:spPr>
          <a:xfrm>
            <a:off x="7536531" y="3265121"/>
            <a:ext cx="1948291" cy="662835"/>
          </a:xfrm>
          <a:custGeom>
            <a:avLst/>
            <a:gdLst>
              <a:gd name="connsiteX0" fmla="*/ 0 w 2239374"/>
              <a:gd name="connsiteY0" fmla="*/ 0 h 662835"/>
              <a:gd name="connsiteX1" fmla="*/ 2073665 w 2239374"/>
              <a:gd name="connsiteY1" fmla="*/ 0 h 662835"/>
              <a:gd name="connsiteX2" fmla="*/ 2239374 w 2239374"/>
              <a:gd name="connsiteY2" fmla="*/ 331418 h 662835"/>
              <a:gd name="connsiteX3" fmla="*/ 2073665 w 2239374"/>
              <a:gd name="connsiteY3" fmla="*/ 662835 h 662835"/>
              <a:gd name="connsiteX4" fmla="*/ 0 w 2239374"/>
              <a:gd name="connsiteY4" fmla="*/ 662835 h 662835"/>
              <a:gd name="connsiteX5" fmla="*/ 0 w 2239374"/>
              <a:gd name="connsiteY5" fmla="*/ 0 h 66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9374" h="662835">
                <a:moveTo>
                  <a:pt x="0" y="0"/>
                </a:moveTo>
                <a:lnTo>
                  <a:pt x="2073665" y="0"/>
                </a:lnTo>
                <a:lnTo>
                  <a:pt x="2239374" y="331418"/>
                </a:lnTo>
                <a:lnTo>
                  <a:pt x="2073665" y="662835"/>
                </a:lnTo>
                <a:lnTo>
                  <a:pt x="0" y="6628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0" tIns="203199" rIns="184453" bIns="203200" numCol="1" spcCol="1270" rtlCol="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kern="1200" noProof="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50000"/>
                    </a:schemeClr>
                  </a:outerShdw>
                </a:effectLst>
                <a:latin typeface="+mj-lt"/>
              </a:rPr>
              <a:t>FASE 04</a:t>
            </a:r>
            <a:endParaRPr lang="it-IT" sz="1600" b="1" kern="1200" noProof="0" dirty="0">
              <a:solidFill>
                <a:schemeClr val="accent6">
                  <a:lumMod val="75000"/>
                </a:schemeClr>
              </a:solidFill>
              <a:effectLst>
                <a:outerShdw blurRad="50800" dist="38100" dir="2700000" algn="tl" rotWithShape="0">
                  <a:schemeClr val="tx1">
                    <a:alpha val="50000"/>
                  </a:schemeClr>
                </a:outerShdw>
              </a:effectLst>
              <a:latin typeface="+mj-lt"/>
            </a:endParaRPr>
          </a:p>
        </p:txBody>
      </p:sp>
      <p:sp>
        <p:nvSpPr>
          <p:cNvPr id="36" name="Figura a mano libera 35"/>
          <p:cNvSpPr/>
          <p:nvPr/>
        </p:nvSpPr>
        <p:spPr>
          <a:xfrm>
            <a:off x="7549319" y="1743306"/>
            <a:ext cx="2073384" cy="1671472"/>
          </a:xfrm>
          <a:custGeom>
            <a:avLst/>
            <a:gdLst>
              <a:gd name="connsiteX0" fmla="*/ 0 w 1818372"/>
              <a:gd name="connsiteY0" fmla="*/ 0 h 1364862"/>
              <a:gd name="connsiteX1" fmla="*/ 1818372 w 1818372"/>
              <a:gd name="connsiteY1" fmla="*/ 0 h 1364862"/>
              <a:gd name="connsiteX2" fmla="*/ 1818372 w 1818372"/>
              <a:gd name="connsiteY2" fmla="*/ 1364862 h 1364862"/>
              <a:gd name="connsiteX3" fmla="*/ 0 w 1818372"/>
              <a:gd name="connsiteY3" fmla="*/ 1364862 h 1364862"/>
              <a:gd name="connsiteX4" fmla="*/ 0 w 1818372"/>
              <a:gd name="connsiteY4" fmla="*/ 0 h 136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8372" h="1364862">
                <a:moveTo>
                  <a:pt x="0" y="0"/>
                </a:moveTo>
                <a:lnTo>
                  <a:pt x="1818372" y="0"/>
                </a:lnTo>
                <a:lnTo>
                  <a:pt x="1818372" y="1364862"/>
                </a:lnTo>
                <a:lnTo>
                  <a:pt x="0" y="1364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647999" rIns="288000" bIns="0" numCol="1" spcCol="1270" rtlCol="0" anchor="t" anchorCtr="0">
            <a:noAutofit/>
          </a:bodyPr>
          <a:lstStyle/>
          <a:p>
            <a:pPr lvl="0" algn="l" defTabSz="711200" rtl="0">
              <a:lnSpc>
                <a:spcPts val="1500"/>
              </a:lnSpc>
              <a:spcBef>
                <a:spcPct val="0"/>
              </a:spcBef>
              <a:spcAft>
                <a:spcPts val="0"/>
              </a:spcAft>
            </a:pPr>
            <a:r>
              <a:rPr lang="it-IT" sz="1600" b="1" kern="1200" noProof="0" dirty="0" smtClean="0">
                <a:solidFill>
                  <a:schemeClr val="accent4">
                    <a:lumMod val="75000"/>
                  </a:schemeClr>
                </a:solidFill>
              </a:rPr>
              <a:t>Condivisione</a:t>
            </a:r>
          </a:p>
          <a:p>
            <a:pPr lvl="0" algn="l" defTabSz="711200" rtl="0">
              <a:lnSpc>
                <a:spcPts val="1500"/>
              </a:lnSpc>
              <a:spcBef>
                <a:spcPct val="0"/>
              </a:spcBef>
              <a:spcAft>
                <a:spcPts val="0"/>
              </a:spcAft>
            </a:pPr>
            <a:r>
              <a:rPr lang="it-IT" sz="1600" b="1" dirty="0" smtClean="0">
                <a:solidFill>
                  <a:schemeClr val="accent4">
                    <a:lumMod val="75000"/>
                  </a:schemeClr>
                </a:solidFill>
              </a:rPr>
              <a:t>della SSL</a:t>
            </a:r>
          </a:p>
          <a:p>
            <a:pPr lvl="0" algn="l" defTabSz="711200" rtl="0">
              <a:lnSpc>
                <a:spcPts val="1500"/>
              </a:lnSpc>
              <a:spcBef>
                <a:spcPct val="0"/>
              </a:spcBef>
              <a:spcAft>
                <a:spcPts val="0"/>
              </a:spcAft>
            </a:pPr>
            <a:r>
              <a:rPr lang="it-IT" sz="1600" b="1" dirty="0" smtClean="0">
                <a:solidFill>
                  <a:schemeClr val="accent4">
                    <a:lumMod val="75000"/>
                  </a:schemeClr>
                </a:solidFill>
              </a:rPr>
              <a:t>Tavoli tematici</a:t>
            </a:r>
            <a:endParaRPr lang="it-IT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8" name="Figura a mano libera 37"/>
          <p:cNvSpPr/>
          <p:nvPr/>
        </p:nvSpPr>
        <p:spPr>
          <a:xfrm>
            <a:off x="9755730" y="3255593"/>
            <a:ext cx="2053735" cy="662835"/>
          </a:xfrm>
          <a:custGeom>
            <a:avLst/>
            <a:gdLst>
              <a:gd name="connsiteX0" fmla="*/ 0 w 2239374"/>
              <a:gd name="connsiteY0" fmla="*/ 0 h 662835"/>
              <a:gd name="connsiteX1" fmla="*/ 2073665 w 2239374"/>
              <a:gd name="connsiteY1" fmla="*/ 0 h 662835"/>
              <a:gd name="connsiteX2" fmla="*/ 2239374 w 2239374"/>
              <a:gd name="connsiteY2" fmla="*/ 331418 h 662835"/>
              <a:gd name="connsiteX3" fmla="*/ 2073665 w 2239374"/>
              <a:gd name="connsiteY3" fmla="*/ 662835 h 662835"/>
              <a:gd name="connsiteX4" fmla="*/ 0 w 2239374"/>
              <a:gd name="connsiteY4" fmla="*/ 662835 h 662835"/>
              <a:gd name="connsiteX5" fmla="*/ 0 w 2239374"/>
              <a:gd name="connsiteY5" fmla="*/ 0 h 6628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239374" h="662835">
                <a:moveTo>
                  <a:pt x="0" y="0"/>
                </a:moveTo>
                <a:lnTo>
                  <a:pt x="2073665" y="0"/>
                </a:lnTo>
                <a:lnTo>
                  <a:pt x="2239374" y="331418"/>
                </a:lnTo>
                <a:lnTo>
                  <a:pt x="2073665" y="662835"/>
                </a:lnTo>
                <a:lnTo>
                  <a:pt x="0" y="66283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6">
                <a:lumMod val="40000"/>
                <a:lumOff val="60000"/>
              </a:schemeClr>
            </a:solidFill>
          </a:ln>
        </p:spPr>
        <p:style>
          <a:lnRef idx="2">
            <a:schemeClr val="accent6">
              <a:shade val="50000"/>
              <a:hueOff val="0"/>
              <a:satOff val="0"/>
              <a:lumOff val="0"/>
              <a:alphaOff val="0"/>
            </a:schemeClr>
          </a:lnRef>
          <a:fillRef idx="1">
            <a:schemeClr val="accent6">
              <a:shade val="50000"/>
              <a:hueOff val="0"/>
              <a:satOff val="0"/>
              <a:lumOff val="0"/>
              <a:alphaOff val="0"/>
            </a:schemeClr>
          </a:fillRef>
          <a:effectRef idx="0">
            <a:schemeClr val="accent6">
              <a:shade val="50000"/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101600" tIns="203199" rIns="184453" bIns="203200" numCol="1" spcCol="1270" rtlCol="0" anchor="ctr" anchorCtr="0">
            <a:noAutofit/>
          </a:bodyPr>
          <a:lstStyle/>
          <a:p>
            <a:pPr lvl="0" algn="ctr" defTabSz="7112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it-IT" sz="1600" b="1" kern="1200" noProof="0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50800" dist="38100" dir="2700000" algn="tl" rotWithShape="0">
                    <a:schemeClr val="tx1">
                      <a:alpha val="50000"/>
                    </a:schemeClr>
                  </a:outerShdw>
                </a:effectLst>
                <a:latin typeface="+mj-lt"/>
              </a:rPr>
              <a:t>FASE 05</a:t>
            </a:r>
            <a:endParaRPr lang="it-IT" sz="1600" b="1" kern="1200" noProof="0" dirty="0">
              <a:solidFill>
                <a:schemeClr val="accent6">
                  <a:lumMod val="50000"/>
                </a:schemeClr>
              </a:solidFill>
              <a:effectLst>
                <a:outerShdw blurRad="50800" dist="38100" dir="2700000" algn="tl" rotWithShape="0">
                  <a:schemeClr val="tx1">
                    <a:alpha val="50000"/>
                  </a:schemeClr>
                </a:outerShdw>
              </a:effectLst>
              <a:latin typeface="+mj-lt"/>
            </a:endParaRPr>
          </a:p>
        </p:txBody>
      </p:sp>
      <p:sp>
        <p:nvSpPr>
          <p:cNvPr id="39" name="Figura a mano libera 38"/>
          <p:cNvSpPr/>
          <p:nvPr/>
        </p:nvSpPr>
        <p:spPr>
          <a:xfrm>
            <a:off x="9733445" y="1724495"/>
            <a:ext cx="2073384" cy="1671472"/>
          </a:xfrm>
          <a:custGeom>
            <a:avLst/>
            <a:gdLst>
              <a:gd name="connsiteX0" fmla="*/ 0 w 1818372"/>
              <a:gd name="connsiteY0" fmla="*/ 0 h 1364862"/>
              <a:gd name="connsiteX1" fmla="*/ 1818372 w 1818372"/>
              <a:gd name="connsiteY1" fmla="*/ 0 h 1364862"/>
              <a:gd name="connsiteX2" fmla="*/ 1818372 w 1818372"/>
              <a:gd name="connsiteY2" fmla="*/ 1364862 h 1364862"/>
              <a:gd name="connsiteX3" fmla="*/ 0 w 1818372"/>
              <a:gd name="connsiteY3" fmla="*/ 1364862 h 1364862"/>
              <a:gd name="connsiteX4" fmla="*/ 0 w 1818372"/>
              <a:gd name="connsiteY4" fmla="*/ 0 h 13648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18372" h="1364862">
                <a:moveTo>
                  <a:pt x="0" y="0"/>
                </a:moveTo>
                <a:lnTo>
                  <a:pt x="1818372" y="0"/>
                </a:lnTo>
                <a:lnTo>
                  <a:pt x="1818372" y="1364862"/>
                </a:lnTo>
                <a:lnTo>
                  <a:pt x="0" y="1364862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08000" tIns="647999" rIns="288000" bIns="0" numCol="1" spcCol="1270" rtlCol="0" anchor="t" anchorCtr="0">
            <a:noAutofit/>
          </a:bodyPr>
          <a:lstStyle/>
          <a:p>
            <a:pPr lvl="0" algn="l" defTabSz="711200" rtl="0">
              <a:lnSpc>
                <a:spcPts val="1500"/>
              </a:lnSpc>
              <a:spcBef>
                <a:spcPct val="0"/>
              </a:spcBef>
              <a:spcAft>
                <a:spcPts val="0"/>
              </a:spcAft>
            </a:pPr>
            <a:r>
              <a:rPr lang="it-IT" sz="1600" b="1" kern="1200" noProof="0" dirty="0" smtClean="0">
                <a:solidFill>
                  <a:schemeClr val="accent4">
                    <a:lumMod val="75000"/>
                  </a:schemeClr>
                </a:solidFill>
              </a:rPr>
              <a:t>Approvazione e presentazione</a:t>
            </a:r>
          </a:p>
          <a:p>
            <a:pPr lvl="0" algn="l" defTabSz="711200" rtl="0">
              <a:lnSpc>
                <a:spcPts val="1500"/>
              </a:lnSpc>
              <a:spcBef>
                <a:spcPct val="0"/>
              </a:spcBef>
              <a:spcAft>
                <a:spcPts val="0"/>
              </a:spcAft>
            </a:pPr>
            <a:r>
              <a:rPr lang="it-IT" sz="1600" b="1" dirty="0" smtClean="0">
                <a:solidFill>
                  <a:schemeClr val="accent4">
                    <a:lumMod val="75000"/>
                  </a:schemeClr>
                </a:solidFill>
              </a:rPr>
              <a:t>della SSL</a:t>
            </a:r>
            <a:endParaRPr lang="it-IT" sz="1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grpSp>
        <p:nvGrpSpPr>
          <p:cNvPr id="31" name="Gruppo 30"/>
          <p:cNvGrpSpPr/>
          <p:nvPr/>
        </p:nvGrpSpPr>
        <p:grpSpPr>
          <a:xfrm>
            <a:off x="9759260" y="1567552"/>
            <a:ext cx="688931" cy="688931"/>
            <a:chOff x="10053282" y="1625818"/>
            <a:chExt cx="688931" cy="688931"/>
          </a:xfrm>
        </p:grpSpPr>
        <p:sp>
          <p:nvSpPr>
            <p:cNvPr id="20" name="Rettangolo 19" descr="Quadrato giallo">
              <a:extLst>
                <a:ext uri="{FF2B5EF4-FFF2-40B4-BE49-F238E27FC236}">
                  <a16:creationId xmlns:a16="http://schemas.microsoft.com/office/drawing/2014/main" xmlns="" id="{5B34B083-2C6A-4916-B16C-EEDE2F7E0A91}"/>
                </a:ext>
              </a:extLst>
            </p:cNvPr>
            <p:cNvSpPr/>
            <p:nvPr/>
          </p:nvSpPr>
          <p:spPr>
            <a:xfrm>
              <a:off x="10053282" y="1625818"/>
              <a:ext cx="688931" cy="688931"/>
            </a:xfrm>
            <a:prstGeom prst="rect">
              <a:avLst/>
            </a:prstGeom>
            <a:solidFill>
              <a:schemeClr val="accent5"/>
            </a:solidFill>
            <a:ln>
              <a:solidFill>
                <a:schemeClr val="accent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it-IT" dirty="0"/>
            </a:p>
          </p:txBody>
        </p:sp>
        <p:pic>
          <p:nvPicPr>
            <p:cNvPr id="24" name="Elemento grafico 25" descr="Presentazione con grafico a barre">
              <a:extLst>
                <a:ext uri="{FF2B5EF4-FFF2-40B4-BE49-F238E27FC236}">
                  <a16:creationId xmlns:a16="http://schemas.microsoft.com/office/drawing/2014/main" xmlns="" id="{E30E2A91-829E-4A17-993C-634E1C3B82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=""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10181747" y="1745665"/>
              <a:ext cx="432000" cy="432000"/>
            </a:xfrm>
            <a:prstGeom prst="rect">
              <a:avLst/>
            </a:prstGeom>
          </p:spPr>
        </p:pic>
      </p:grpSp>
      <p:pic>
        <p:nvPicPr>
          <p:cNvPr id="41" name="Immagine 40"/>
          <p:cNvPicPr/>
          <p:nvPr/>
        </p:nvPicPr>
        <p:blipFill rotWithShape="1">
          <a:blip r:embed="rId19"/>
          <a:srcRect l="3968" t="16304" r="1717" b="12840"/>
          <a:stretch/>
        </p:blipFill>
        <p:spPr>
          <a:xfrm>
            <a:off x="484188" y="6348413"/>
            <a:ext cx="5772150" cy="504825"/>
          </a:xfrm>
          <a:prstGeom prst="rect">
            <a:avLst/>
          </a:prstGeom>
        </p:spPr>
      </p:pic>
      <p:sp>
        <p:nvSpPr>
          <p:cNvPr id="42" name="Segnaposto testo 2">
            <a:extLst>
              <a:ext uri="{FF2B5EF4-FFF2-40B4-BE49-F238E27FC236}">
                <a16:creationId xmlns:a16="http://schemas.microsoft.com/office/drawing/2014/main" xmlns="" id="{2A5D41C1-17EE-441C-A604-3FDE978E5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4708" y="4111271"/>
            <a:ext cx="4381567" cy="1548000"/>
          </a:xfrm>
        </p:spPr>
        <p:txBody>
          <a:bodyPr lIns="90000" tIns="72000" bIns="72000" rtlCol="0" anchor="t">
            <a:normAutofit fontScale="77500" lnSpcReduction="20000"/>
          </a:bodyPr>
          <a:lstStyle/>
          <a:p>
            <a:pPr rtl="0"/>
            <a:r>
              <a:rPr lang="it-IT" sz="1200" dirty="0" smtClean="0">
                <a:solidFill>
                  <a:schemeClr val="accent1"/>
                </a:solidFill>
                <a:latin typeface="+mn-lt"/>
              </a:rPr>
              <a:t>18 settembre – 11 ottobre 2023</a:t>
            </a:r>
          </a:p>
          <a:p>
            <a:pPr marL="171450" indent="-171450" rtl="0">
              <a:buFontTx/>
              <a:buChar char="-"/>
            </a:pPr>
            <a:r>
              <a:rPr lang="it-IT" sz="1200" dirty="0" smtClean="0">
                <a:solidFill>
                  <a:schemeClr val="bg2"/>
                </a:solidFill>
                <a:latin typeface="+mn-lt"/>
              </a:rPr>
              <a:t>avvio della procedura di costruzione del partenariato pubblico/privato</a:t>
            </a:r>
          </a:p>
          <a:p>
            <a:pPr marL="171450" indent="-171450" rtl="0">
              <a:buFontTx/>
              <a:buChar char="-"/>
            </a:pPr>
            <a:r>
              <a:rPr lang="it-IT" sz="1200" dirty="0" smtClean="0">
                <a:solidFill>
                  <a:schemeClr val="bg2"/>
                </a:solidFill>
                <a:latin typeface="+mn-lt"/>
              </a:rPr>
              <a:t>attività di informazione e di animazione territoriale</a:t>
            </a:r>
          </a:p>
          <a:p>
            <a:pPr marL="171450" indent="-171450" rtl="0">
              <a:buFontTx/>
              <a:buChar char="-"/>
            </a:pPr>
            <a:r>
              <a:rPr lang="it-IT" sz="1200" dirty="0" smtClean="0">
                <a:solidFill>
                  <a:schemeClr val="bg2"/>
                </a:solidFill>
                <a:latin typeface="+mn-lt"/>
              </a:rPr>
              <a:t>analisi socio-economico territoriale</a:t>
            </a:r>
          </a:p>
          <a:p>
            <a:pPr marL="171450" indent="-171450" rtl="0">
              <a:buFontTx/>
              <a:buChar char="-"/>
            </a:pPr>
            <a:r>
              <a:rPr lang="it-IT" sz="1200" dirty="0" smtClean="0">
                <a:solidFill>
                  <a:schemeClr val="bg2"/>
                </a:solidFill>
                <a:latin typeface="+mn-lt"/>
              </a:rPr>
              <a:t>intercettazione dei fabbisogni territoriale</a:t>
            </a:r>
          </a:p>
          <a:p>
            <a:pPr marL="171450" indent="-171450" rtl="0">
              <a:buFontTx/>
              <a:buChar char="-"/>
            </a:pPr>
            <a:endParaRPr lang="it-IT" sz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3" name="Segnaposto testo 2">
            <a:extLst>
              <a:ext uri="{FF2B5EF4-FFF2-40B4-BE49-F238E27FC236}">
                <a16:creationId xmlns:a16="http://schemas.microsoft.com/office/drawing/2014/main" xmlns="" id="{2A5D41C1-17EE-441C-A604-3FDE978E5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52833" y="4094467"/>
            <a:ext cx="2112790" cy="1548000"/>
          </a:xfrm>
        </p:spPr>
        <p:txBody>
          <a:bodyPr lIns="90000" tIns="72000" bIns="72000" rtlCol="0" anchor="t">
            <a:normAutofit fontScale="70000" lnSpcReduction="20000"/>
          </a:bodyPr>
          <a:lstStyle/>
          <a:p>
            <a:pPr rtl="0"/>
            <a:r>
              <a:rPr lang="it-IT" sz="1200" dirty="0" smtClean="0">
                <a:solidFill>
                  <a:schemeClr val="accent1"/>
                </a:solidFill>
                <a:latin typeface="+mn-lt"/>
              </a:rPr>
              <a:t>12 - 19 ottobre 2023</a:t>
            </a:r>
          </a:p>
          <a:p>
            <a:pPr rtl="0"/>
            <a:r>
              <a:rPr lang="it-IT" sz="1200" dirty="0">
                <a:solidFill>
                  <a:schemeClr val="bg2"/>
                </a:solidFill>
                <a:latin typeface="+mn-lt"/>
              </a:rPr>
              <a:t>Elaborazione di una proposta di </a:t>
            </a:r>
            <a:r>
              <a:rPr lang="it-IT" sz="1200" dirty="0" smtClean="0">
                <a:solidFill>
                  <a:schemeClr val="bg2"/>
                </a:solidFill>
                <a:latin typeface="+mn-lt"/>
              </a:rPr>
              <a:t>SSL</a:t>
            </a:r>
            <a:endParaRPr lang="it-IT" sz="1200" dirty="0">
              <a:solidFill>
                <a:schemeClr val="bg2"/>
              </a:solidFill>
              <a:latin typeface="+mn-lt"/>
            </a:endParaRPr>
          </a:p>
          <a:p>
            <a:pPr rtl="0"/>
            <a:r>
              <a:rPr lang="it-IT" sz="1200" dirty="0">
                <a:solidFill>
                  <a:schemeClr val="bg2"/>
                </a:solidFill>
                <a:latin typeface="+mn-lt"/>
              </a:rPr>
              <a:t>Individuazione degli ambiti tematici prioritari</a:t>
            </a:r>
          </a:p>
          <a:p>
            <a:pPr rtl="0"/>
            <a:r>
              <a:rPr lang="it-IT" sz="1200" dirty="0">
                <a:solidFill>
                  <a:schemeClr val="bg2"/>
                </a:solidFill>
                <a:latin typeface="+mn-lt"/>
              </a:rPr>
              <a:t>Obiettivi specifici ed operazioni cardine</a:t>
            </a:r>
          </a:p>
          <a:p>
            <a:pPr marL="171450" indent="-171450" rtl="0">
              <a:buFontTx/>
              <a:buChar char="-"/>
            </a:pPr>
            <a:endParaRPr lang="it-IT" sz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4" name="Segnaposto testo 2">
            <a:extLst>
              <a:ext uri="{FF2B5EF4-FFF2-40B4-BE49-F238E27FC236}">
                <a16:creationId xmlns:a16="http://schemas.microsoft.com/office/drawing/2014/main" xmlns="" id="{2A5D41C1-17EE-441C-A604-3FDE978E5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42731" y="4111956"/>
            <a:ext cx="1942091" cy="1548000"/>
          </a:xfrm>
        </p:spPr>
        <p:txBody>
          <a:bodyPr lIns="90000" tIns="72000" bIns="72000" rtlCol="0" anchor="t">
            <a:normAutofit/>
          </a:bodyPr>
          <a:lstStyle/>
          <a:p>
            <a:pPr rtl="0"/>
            <a:r>
              <a:rPr lang="it-IT" sz="1200" dirty="0" smtClean="0">
                <a:solidFill>
                  <a:schemeClr val="accent1"/>
                </a:solidFill>
                <a:latin typeface="+mn-lt"/>
              </a:rPr>
              <a:t>20-24 ottobre 2023</a:t>
            </a:r>
          </a:p>
          <a:p>
            <a:pPr rtl="0"/>
            <a:r>
              <a:rPr lang="it-IT" sz="1200" dirty="0" smtClean="0">
                <a:solidFill>
                  <a:schemeClr val="bg2"/>
                </a:solidFill>
                <a:latin typeface="+mn-lt"/>
              </a:rPr>
              <a:t>Tavoli tematici e settoriali di condivisione della SSL</a:t>
            </a:r>
            <a:endParaRPr lang="it-IT" sz="1200" dirty="0">
              <a:solidFill>
                <a:schemeClr val="bg2"/>
              </a:solidFill>
              <a:latin typeface="+mn-lt"/>
            </a:endParaRPr>
          </a:p>
          <a:p>
            <a:pPr rtl="0"/>
            <a:endParaRPr lang="it-IT" sz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5" name="Segnaposto testo 2">
            <a:extLst>
              <a:ext uri="{FF2B5EF4-FFF2-40B4-BE49-F238E27FC236}">
                <a16:creationId xmlns:a16="http://schemas.microsoft.com/office/drawing/2014/main" xmlns="" id="{2A5D41C1-17EE-441C-A604-3FDE978E5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99091" y="4111271"/>
            <a:ext cx="1942091" cy="1548000"/>
          </a:xfrm>
        </p:spPr>
        <p:txBody>
          <a:bodyPr lIns="90000" tIns="72000" bIns="72000" rtlCol="0" anchor="t">
            <a:normAutofit lnSpcReduction="10000"/>
          </a:bodyPr>
          <a:lstStyle/>
          <a:p>
            <a:pPr rtl="0"/>
            <a:r>
              <a:rPr lang="it-IT" sz="1200" dirty="0" smtClean="0">
                <a:solidFill>
                  <a:schemeClr val="accent1"/>
                </a:solidFill>
                <a:latin typeface="+mn-lt"/>
              </a:rPr>
              <a:t>28-30 </a:t>
            </a:r>
            <a:r>
              <a:rPr lang="it-IT" sz="1200" dirty="0" smtClean="0">
                <a:solidFill>
                  <a:schemeClr val="accent1"/>
                </a:solidFill>
                <a:latin typeface="+mn-lt"/>
              </a:rPr>
              <a:t>ottobre 2023</a:t>
            </a:r>
          </a:p>
          <a:p>
            <a:pPr rtl="0"/>
            <a:r>
              <a:rPr lang="it-IT" sz="1200" dirty="0" smtClean="0">
                <a:solidFill>
                  <a:schemeClr val="bg2"/>
                </a:solidFill>
                <a:latin typeface="+mn-lt"/>
              </a:rPr>
              <a:t>Conferenza plenaria di approvazione della SLL</a:t>
            </a:r>
          </a:p>
          <a:p>
            <a:pPr rtl="0"/>
            <a:r>
              <a:rPr lang="it-IT" sz="1200" dirty="0" smtClean="0">
                <a:solidFill>
                  <a:schemeClr val="bg2"/>
                </a:solidFill>
                <a:latin typeface="+mn-lt"/>
              </a:rPr>
              <a:t>Presentazione della SSL</a:t>
            </a:r>
            <a:endParaRPr lang="it-IT" sz="1200" dirty="0">
              <a:solidFill>
                <a:schemeClr val="bg2"/>
              </a:solidFill>
              <a:latin typeface="+mn-lt"/>
            </a:endParaRPr>
          </a:p>
          <a:p>
            <a:pPr marL="171450" indent="-171450" rtl="0">
              <a:buFontTx/>
              <a:buChar char="-"/>
            </a:pPr>
            <a:endParaRPr lang="it-IT" sz="1200" dirty="0">
              <a:solidFill>
                <a:schemeClr val="bg2"/>
              </a:solidFill>
              <a:latin typeface="+mn-lt"/>
            </a:endParaRPr>
          </a:p>
        </p:txBody>
      </p:sp>
      <p:sp>
        <p:nvSpPr>
          <p:cNvPr id="46" name="Segnaposto testo 2">
            <a:extLst>
              <a:ext uri="{FF2B5EF4-FFF2-40B4-BE49-F238E27FC236}">
                <a16:creationId xmlns:a16="http://schemas.microsoft.com/office/drawing/2014/main" xmlns="" id="{2A5D41C1-17EE-441C-A604-3FDE978E5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65183" y="5814486"/>
            <a:ext cx="2570117" cy="434569"/>
          </a:xfrm>
          <a:solidFill>
            <a:schemeClr val="accent1"/>
          </a:solidFill>
        </p:spPr>
        <p:txBody>
          <a:bodyPr lIns="90000" tIns="72000" bIns="72000" rtlCol="0" anchor="t">
            <a:normAutofit fontScale="47500" lnSpcReduction="20000"/>
          </a:bodyPr>
          <a:lstStyle/>
          <a:p>
            <a:pPr rtl="0"/>
            <a:r>
              <a:rPr lang="it-IT" sz="1200" dirty="0" smtClean="0">
                <a:solidFill>
                  <a:schemeClr val="bg1"/>
                </a:solidFill>
                <a:latin typeface="+mn-lt"/>
              </a:rPr>
              <a:t>SCARICA Manifestazione di interesse di adesione al partenariato</a:t>
            </a:r>
            <a:endParaRPr lang="it-IT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7" name="Segnaposto testo 2">
            <a:extLst>
              <a:ext uri="{FF2B5EF4-FFF2-40B4-BE49-F238E27FC236}">
                <a16:creationId xmlns:a16="http://schemas.microsoft.com/office/drawing/2014/main" xmlns="" id="{2A5D41C1-17EE-441C-A604-3FDE978E5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130550" y="5824873"/>
            <a:ext cx="1725725" cy="434569"/>
          </a:xfrm>
          <a:solidFill>
            <a:schemeClr val="accent3">
              <a:lumMod val="75000"/>
            </a:schemeClr>
          </a:solidFill>
        </p:spPr>
        <p:txBody>
          <a:bodyPr lIns="90000" tIns="72000" bIns="72000" rtlCol="0" anchor="t">
            <a:normAutofit fontScale="47500" lnSpcReduction="20000"/>
          </a:bodyPr>
          <a:lstStyle/>
          <a:p>
            <a:pPr rtl="0"/>
            <a:r>
              <a:rPr lang="it-IT" sz="1200" dirty="0" smtClean="0">
                <a:solidFill>
                  <a:schemeClr val="bg1"/>
                </a:solidFill>
                <a:latin typeface="+mn-lt"/>
              </a:rPr>
              <a:t>SCARICA Delibera di adesione Enti Pubblici</a:t>
            </a:r>
            <a:endParaRPr lang="it-IT" sz="12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48" name="Segnaposto testo 2">
            <a:extLst>
              <a:ext uri="{FF2B5EF4-FFF2-40B4-BE49-F238E27FC236}">
                <a16:creationId xmlns:a16="http://schemas.microsoft.com/office/drawing/2014/main" xmlns="" id="{2A5D41C1-17EE-441C-A604-3FDE978E5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164344" y="5824873"/>
            <a:ext cx="2101279" cy="434569"/>
          </a:xfrm>
          <a:solidFill>
            <a:schemeClr val="accent4">
              <a:lumMod val="60000"/>
              <a:lumOff val="40000"/>
            </a:schemeClr>
          </a:solidFill>
        </p:spPr>
        <p:txBody>
          <a:bodyPr lIns="90000" tIns="72000" bIns="72000" rtlCol="0" anchor="t">
            <a:normAutofit fontScale="55000" lnSpcReduction="20000"/>
          </a:bodyPr>
          <a:lstStyle/>
          <a:p>
            <a:pPr rtl="0"/>
            <a:r>
              <a:rPr lang="it-IT" sz="12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SCARICA Domanda di adesione PRIVATI</a:t>
            </a:r>
            <a:endParaRPr lang="it-IT" sz="1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49" name="Segnaposto testo 2">
            <a:extLst>
              <a:ext uri="{FF2B5EF4-FFF2-40B4-BE49-F238E27FC236}">
                <a16:creationId xmlns:a16="http://schemas.microsoft.com/office/drawing/2014/main" xmlns="" id="{2A5D41C1-17EE-441C-A604-3FDE978E5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536531" y="5843271"/>
            <a:ext cx="1948291" cy="434569"/>
          </a:xfrm>
          <a:solidFill>
            <a:schemeClr val="accent5">
              <a:lumMod val="60000"/>
              <a:lumOff val="40000"/>
            </a:schemeClr>
          </a:solidFill>
        </p:spPr>
        <p:txBody>
          <a:bodyPr lIns="90000" tIns="72000" bIns="72000" rtlCol="0" anchor="t">
            <a:normAutofit fontScale="70000" lnSpcReduction="20000"/>
          </a:bodyPr>
          <a:lstStyle/>
          <a:p>
            <a:pPr rtl="0"/>
            <a:r>
              <a:rPr lang="it-IT" sz="1200" dirty="0" smtClean="0">
                <a:solidFill>
                  <a:schemeClr val="accent6">
                    <a:lumMod val="75000"/>
                  </a:schemeClr>
                </a:solidFill>
                <a:latin typeface="+mn-lt"/>
              </a:rPr>
              <a:t>SCARICA Questionario e proposte</a:t>
            </a:r>
            <a:endParaRPr lang="it-IT" sz="1200" dirty="0">
              <a:solidFill>
                <a:schemeClr val="accent6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0" name="Segnaposto testo 2">
            <a:extLst>
              <a:ext uri="{FF2B5EF4-FFF2-40B4-BE49-F238E27FC236}">
                <a16:creationId xmlns:a16="http://schemas.microsoft.com/office/drawing/2014/main" xmlns="" id="{2A5D41C1-17EE-441C-A604-3FDE978E567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9792891" y="5824872"/>
            <a:ext cx="1948291" cy="434569"/>
          </a:xfrm>
          <a:solidFill>
            <a:schemeClr val="accent6">
              <a:lumMod val="40000"/>
              <a:lumOff val="60000"/>
            </a:schemeClr>
          </a:solidFill>
        </p:spPr>
        <p:txBody>
          <a:bodyPr lIns="90000" tIns="72000" bIns="72000" rtlCol="0" anchor="t">
            <a:normAutofit fontScale="47500" lnSpcReduction="20000"/>
          </a:bodyPr>
          <a:lstStyle/>
          <a:p>
            <a:pPr rtl="0"/>
            <a:r>
              <a:rPr lang="it-IT" sz="1200" dirty="0" smtClean="0">
                <a:solidFill>
                  <a:schemeClr val="accent6">
                    <a:lumMod val="50000"/>
                  </a:schemeClr>
                </a:solidFill>
                <a:latin typeface="+mn-lt"/>
              </a:rPr>
              <a:t>SCARICA documenti utili e di consultazione</a:t>
            </a:r>
            <a:endParaRPr lang="it-IT" sz="1200" dirty="0">
              <a:solidFill>
                <a:schemeClr val="accent6">
                  <a:lumMod val="50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21797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46"/>
          <p:cNvSpPr txBox="1">
            <a:spLocks noGrp="1"/>
          </p:cNvSpPr>
          <p:nvPr>
            <p:ph type="title"/>
          </p:nvPr>
        </p:nvSpPr>
        <p:spPr>
          <a:xfrm>
            <a:off x="972312" y="1435475"/>
            <a:ext cx="9566100" cy="13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/>
          <a:p>
            <a:pPr marL="0" lvl="0" indent="0" algn="ctr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Meiryo"/>
              <a:buNone/>
            </a:pPr>
            <a:r>
              <a:rPr lang="it-IT" dirty="0" smtClean="0"/>
              <a:t>Ascolto del territorio</a:t>
            </a:r>
            <a:endParaRPr dirty="0"/>
          </a:p>
        </p:txBody>
      </p:sp>
      <p:pic>
        <p:nvPicPr>
          <p:cNvPr id="593" name="Google Shape;593;p46" descr="Campo, verde e rosa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70113" y="0"/>
            <a:ext cx="7851774" cy="12398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sp>
        <p:nvSpPr>
          <p:cNvPr id="595" name="Google Shape;595;p46"/>
          <p:cNvSpPr txBox="1">
            <a:spLocks noGrp="1"/>
          </p:cNvSpPr>
          <p:nvPr>
            <p:ph type="sldNum" idx="12"/>
          </p:nvPr>
        </p:nvSpPr>
        <p:spPr>
          <a:xfrm>
            <a:off x="10712410" y="6172200"/>
            <a:ext cx="775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18</a:t>
            </a:fld>
            <a:endParaRPr/>
          </a:p>
        </p:txBody>
      </p:sp>
      <p:sp>
        <p:nvSpPr>
          <p:cNvPr id="596" name="Google Shape;596;p46"/>
          <p:cNvSpPr txBox="1">
            <a:spLocks noGrp="1"/>
          </p:cNvSpPr>
          <p:nvPr>
            <p:ph type="body" idx="1"/>
          </p:nvPr>
        </p:nvSpPr>
        <p:spPr>
          <a:xfrm>
            <a:off x="834880" y="2780675"/>
            <a:ext cx="9585470" cy="254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Autofit/>
          </a:bodyPr>
          <a:lstStyle/>
          <a:p>
            <a:pPr marL="0" lvl="0" indent="0" algn="ctr">
              <a:spcBef>
                <a:spcPts val="0"/>
              </a:spcBef>
              <a:buSzPts val="2800"/>
            </a:pPr>
            <a:r>
              <a:rPr lang="it-IT" sz="2800" b="1" dirty="0" smtClean="0">
                <a:solidFill>
                  <a:srgbClr val="FF0000"/>
                </a:solidFill>
              </a:rPr>
              <a:t>Forum </a:t>
            </a:r>
            <a:r>
              <a:rPr lang="it-IT" sz="2800" b="1" dirty="0">
                <a:solidFill>
                  <a:srgbClr val="FF0000"/>
                </a:solidFill>
              </a:rPr>
              <a:t>Territoriali </a:t>
            </a:r>
            <a:r>
              <a:rPr lang="it-IT" sz="2800" b="1" dirty="0"/>
              <a:t>per lo </a:t>
            </a:r>
            <a:r>
              <a:rPr lang="it-IT" sz="2800" b="1" dirty="0" smtClean="0"/>
              <a:t>Sviluppo </a:t>
            </a:r>
            <a:r>
              <a:rPr lang="it-IT" sz="2800" b="1" dirty="0"/>
              <a:t>Locale </a:t>
            </a:r>
            <a:r>
              <a:rPr lang="it-IT" sz="2800" b="1" dirty="0" smtClean="0"/>
              <a:t>Partecipativo</a:t>
            </a:r>
          </a:p>
          <a:p>
            <a:pPr marL="0" lvl="0" indent="0" algn="ctr">
              <a:spcBef>
                <a:spcPts val="0"/>
              </a:spcBef>
              <a:buSzPts val="2800"/>
            </a:pPr>
            <a:r>
              <a:rPr lang="it-IT" sz="2800" b="1" dirty="0" err="1" smtClean="0">
                <a:solidFill>
                  <a:srgbClr val="FF0000"/>
                </a:solidFill>
              </a:rPr>
              <a:t>OpenLab</a:t>
            </a:r>
            <a:r>
              <a:rPr lang="it-IT" sz="2800" b="1" dirty="0" smtClean="0">
                <a:solidFill>
                  <a:srgbClr val="FF0000"/>
                </a:solidFill>
              </a:rPr>
              <a:t>:</a:t>
            </a:r>
            <a:r>
              <a:rPr lang="it-IT" sz="2800" b="1" dirty="0" smtClean="0"/>
              <a:t> laboratori tematici divulgativi</a:t>
            </a:r>
          </a:p>
          <a:p>
            <a:pPr marL="0" lvl="0" indent="0" algn="ctr">
              <a:spcBef>
                <a:spcPts val="0"/>
              </a:spcBef>
              <a:buSzPts val="2800"/>
            </a:pPr>
            <a:r>
              <a:rPr lang="it-IT" sz="2800" b="1" dirty="0" smtClean="0">
                <a:solidFill>
                  <a:srgbClr val="FF0000"/>
                </a:solidFill>
              </a:rPr>
              <a:t>Conferenza programmatica</a:t>
            </a:r>
            <a:r>
              <a:rPr lang="it-IT" sz="2800" b="1" dirty="0"/>
              <a:t> </a:t>
            </a:r>
            <a:r>
              <a:rPr lang="it-IT" sz="2800" b="1" dirty="0" smtClean="0"/>
              <a:t>conclusiva</a:t>
            </a:r>
            <a:r>
              <a:rPr lang="it-IT" sz="2800" b="1" dirty="0"/>
              <a:t/>
            </a:r>
            <a:br>
              <a:rPr lang="it-IT" sz="2800" b="1" dirty="0"/>
            </a:br>
            <a:endParaRPr sz="2800" b="1" dirty="0"/>
          </a:p>
        </p:txBody>
      </p:sp>
    </p:spTree>
    <p:extLst>
      <p:ext uri="{BB962C8B-B14F-4D97-AF65-F5344CB8AC3E}">
        <p14:creationId xmlns:p14="http://schemas.microsoft.com/office/powerpoint/2010/main" val="6204304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2" name="Google Shape;682;p54"/>
          <p:cNvSpPr txBox="1">
            <a:spLocks noGrp="1"/>
          </p:cNvSpPr>
          <p:nvPr>
            <p:ph type="ctrTitle"/>
          </p:nvPr>
        </p:nvSpPr>
        <p:spPr>
          <a:xfrm>
            <a:off x="1124712" y="1346268"/>
            <a:ext cx="4632900" cy="24446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Meiryo"/>
              <a:buNone/>
            </a:pPr>
            <a:r>
              <a:rPr lang="it-IT" dirty="0" smtClean="0"/>
              <a:t>Grazie per l’attenzione e la partecipazione </a:t>
            </a:r>
            <a:endParaRPr dirty="0"/>
          </a:p>
        </p:txBody>
      </p:sp>
      <p:sp>
        <p:nvSpPr>
          <p:cNvPr id="688" name="Google Shape;688;p54"/>
          <p:cNvSpPr txBox="1">
            <a:spLocks noGrp="1"/>
          </p:cNvSpPr>
          <p:nvPr>
            <p:ph type="dt" idx="10"/>
          </p:nvPr>
        </p:nvSpPr>
        <p:spPr>
          <a:xfrm>
            <a:off x="7854696" y="6172200"/>
            <a:ext cx="28437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04/08/2023</a:t>
            </a:r>
            <a:endParaRPr/>
          </a:p>
        </p:txBody>
      </p:sp>
      <p:sp>
        <p:nvSpPr>
          <p:cNvPr id="689" name="Google Shape;689;p54"/>
          <p:cNvSpPr txBox="1">
            <a:spLocks noGrp="1"/>
          </p:cNvSpPr>
          <p:nvPr>
            <p:ph type="sldNum" idx="12"/>
          </p:nvPr>
        </p:nvSpPr>
        <p:spPr>
          <a:xfrm>
            <a:off x="10712410" y="6172200"/>
            <a:ext cx="775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19</a:t>
            </a:fld>
            <a:endParaRPr/>
          </a:p>
        </p:txBody>
      </p:sp>
      <p:pic>
        <p:nvPicPr>
          <p:cNvPr id="19" name="Picture 4" descr="http://www.meteoweb.eu/wp-content/uploads/2014/06/NOCCIOLE-COP.jpeg">
            <a:extLst>
              <a:ext uri="{FF2B5EF4-FFF2-40B4-BE49-F238E27FC236}">
                <a16:creationId xmlns:a16="http://schemas.microsoft.com/office/drawing/2014/main" xmlns="" id="{B037160B-ED64-47C7-B6E8-6BC5D70E5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7421" y="514350"/>
            <a:ext cx="288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Immagine 19">
            <a:extLst>
              <a:ext uri="{FF2B5EF4-FFF2-40B4-BE49-F238E27FC236}">
                <a16:creationId xmlns:a16="http://schemas.microsoft.com/office/drawing/2014/main" xmlns="" id="{476A1296-7FD3-48FD-9598-65BF98DAAD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4696" y="526500"/>
            <a:ext cx="2880000" cy="2880000"/>
          </a:xfrm>
          <a:prstGeom prst="rect">
            <a:avLst/>
          </a:prstGeom>
        </p:spPr>
      </p:pic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53F35DF1-2FDA-4310-A182-87DAEF99527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7421" y="3520800"/>
            <a:ext cx="2880000" cy="2880000"/>
          </a:xfrm>
          <a:prstGeom prst="rect">
            <a:avLst/>
          </a:prstGeom>
        </p:spPr>
      </p:pic>
      <p:pic>
        <p:nvPicPr>
          <p:cNvPr id="22" name="Picture 10" descr="Risultati immagini per ceramica di squillace">
            <a:extLst>
              <a:ext uri="{FF2B5EF4-FFF2-40B4-BE49-F238E27FC236}">
                <a16:creationId xmlns:a16="http://schemas.microsoft.com/office/drawing/2014/main" xmlns="" id="{38D2DF29-5319-4DAD-8D07-15C3AC1ED4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7" t="16352" r="8962"/>
          <a:stretch/>
        </p:blipFill>
        <p:spPr bwMode="auto">
          <a:xfrm>
            <a:off x="9294696" y="3520800"/>
            <a:ext cx="2880000" cy="28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2"/>
          <p:cNvSpPr txBox="1">
            <a:spLocks noGrp="1"/>
          </p:cNvSpPr>
          <p:nvPr>
            <p:ph type="title"/>
          </p:nvPr>
        </p:nvSpPr>
        <p:spPr>
          <a:xfrm>
            <a:off x="530022" y="1260527"/>
            <a:ext cx="7134300" cy="8418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 fontScale="90000"/>
          </a:bodyPr>
          <a:lstStyle/>
          <a:p>
            <a:r>
              <a:rPr lang="it-IT" dirty="0" smtClean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Forum </a:t>
            </a: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Territoriali per lo </a:t>
            </a:r>
            <a:b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it-IT" dirty="0">
                <a:solidFill>
                  <a:schemeClr val="tx1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Sviluppo Locale Partecipativo</a:t>
            </a:r>
            <a:r>
              <a:rPr lang="it-IT" dirty="0">
                <a:solidFill>
                  <a:schemeClr val="tx1"/>
                </a:solidFill>
              </a:rPr>
              <a:t/>
            </a:r>
            <a:br>
              <a:rPr lang="it-IT" dirty="0">
                <a:solidFill>
                  <a:schemeClr val="tx1"/>
                </a:solidFill>
              </a:rPr>
            </a:br>
            <a:r>
              <a:rPr lang="it-IT" dirty="0" smtClean="0"/>
              <a:t> </a:t>
            </a:r>
            <a:endParaRPr dirty="0"/>
          </a:p>
        </p:txBody>
      </p:sp>
      <p:sp>
        <p:nvSpPr>
          <p:cNvPr id="325" name="Google Shape;325;p22"/>
          <p:cNvSpPr txBox="1">
            <a:spLocks noGrp="1"/>
          </p:cNvSpPr>
          <p:nvPr>
            <p:ph type="body" idx="1"/>
          </p:nvPr>
        </p:nvSpPr>
        <p:spPr>
          <a:xfrm>
            <a:off x="398224" y="1765894"/>
            <a:ext cx="5764451" cy="20917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Autofit/>
          </a:bodyPr>
          <a:lstStyle/>
          <a:p>
            <a:pPr marL="3429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AutoNum type="arabicPeriod"/>
            </a:pPr>
            <a:r>
              <a:rPr lang="it-IT" sz="2400" dirty="0" smtClean="0">
                <a:solidFill>
                  <a:srgbClr val="FF0000"/>
                </a:solidFill>
              </a:rPr>
              <a:t>Presentazione dell’</a:t>
            </a:r>
            <a:r>
              <a:rPr lang="it-IT" sz="2400" b="1" dirty="0" smtClean="0">
                <a:solidFill>
                  <a:srgbClr val="FF0000"/>
                </a:solidFill>
              </a:rPr>
              <a:t>Avviso LEADER</a:t>
            </a:r>
          </a:p>
          <a:p>
            <a:pPr marL="3429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AutoNum type="arabicPeriod"/>
            </a:pPr>
            <a:r>
              <a:rPr lang="it-IT" sz="2400" dirty="0" smtClean="0">
                <a:solidFill>
                  <a:srgbClr val="FF0000"/>
                </a:solidFill>
              </a:rPr>
              <a:t>La</a:t>
            </a:r>
            <a:r>
              <a:rPr lang="it-IT" sz="2400" b="1" dirty="0" smtClean="0">
                <a:solidFill>
                  <a:srgbClr val="FF0000"/>
                </a:solidFill>
              </a:rPr>
              <a:t> Road </a:t>
            </a:r>
            <a:r>
              <a:rPr lang="it-IT" sz="2400" b="1" dirty="0" err="1" smtClean="0">
                <a:solidFill>
                  <a:srgbClr val="FF0000"/>
                </a:solidFill>
              </a:rPr>
              <a:t>Map</a:t>
            </a:r>
            <a:r>
              <a:rPr lang="it-IT" sz="2400" b="1" dirty="0" smtClean="0">
                <a:solidFill>
                  <a:srgbClr val="FF0000"/>
                </a:solidFill>
              </a:rPr>
              <a:t> to 2027</a:t>
            </a:r>
          </a:p>
          <a:p>
            <a:pPr marL="342900" lvl="0" indent="-34290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AutoNum type="arabicPeriod"/>
            </a:pPr>
            <a:r>
              <a:rPr lang="it-IT" sz="2400" b="1" dirty="0" smtClean="0">
                <a:solidFill>
                  <a:srgbClr val="FF0000"/>
                </a:solidFill>
              </a:rPr>
              <a:t>Ascolto del territorio</a:t>
            </a:r>
          </a:p>
        </p:txBody>
      </p:sp>
      <p:sp>
        <p:nvSpPr>
          <p:cNvPr id="328" name="Google Shape;328;p22"/>
          <p:cNvSpPr txBox="1">
            <a:spLocks noGrp="1"/>
          </p:cNvSpPr>
          <p:nvPr>
            <p:ph type="dt" idx="10"/>
          </p:nvPr>
        </p:nvSpPr>
        <p:spPr>
          <a:xfrm>
            <a:off x="8445484" y="5997493"/>
            <a:ext cx="28401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it-IT"/>
              <a:t>04/08/2023</a:t>
            </a:r>
            <a:endParaRPr/>
          </a:p>
        </p:txBody>
      </p:sp>
      <p:sp>
        <p:nvSpPr>
          <p:cNvPr id="329" name="Google Shape;329;p22"/>
          <p:cNvSpPr txBox="1">
            <a:spLocks noGrp="1"/>
          </p:cNvSpPr>
          <p:nvPr>
            <p:ph type="sldNum" idx="12"/>
          </p:nvPr>
        </p:nvSpPr>
        <p:spPr>
          <a:xfrm>
            <a:off x="11307167" y="5999202"/>
            <a:ext cx="775500" cy="10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2</a:t>
            </a:fld>
            <a:endParaRPr/>
          </a:p>
        </p:txBody>
      </p:sp>
      <p:pic>
        <p:nvPicPr>
          <p:cNvPr id="11" name="Picture 6" descr="Risultati immagini per salumificio iozzo chiaravalle">
            <a:extLst>
              <a:ext uri="{FF2B5EF4-FFF2-40B4-BE49-F238E27FC236}">
                <a16:creationId xmlns:a16="http://schemas.microsoft.com/office/drawing/2014/main" xmlns="" id="{9BCDBB0B-D3D7-4A4D-900E-E73C09D77C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475" y="216000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s://www.galserrecalabresi.it/wp-content/uploads/2018/07/AMARONI-4-1024x683.png">
            <a:extLst>
              <a:ext uri="{FF2B5EF4-FFF2-40B4-BE49-F238E27FC236}">
                <a16:creationId xmlns:a16="http://schemas.microsoft.com/office/drawing/2014/main" xmlns="" id="{5ABDDD38-B748-473D-B57F-928021B16D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538" y="547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https://www.galserrecalabresi.it/wp-content/uploads/2018/07/CORTALE-1-1024x683.png">
            <a:extLst>
              <a:ext uri="{FF2B5EF4-FFF2-40B4-BE49-F238E27FC236}">
                <a16:creationId xmlns:a16="http://schemas.microsoft.com/office/drawing/2014/main" xmlns="" id="{F4178A2E-9748-43FC-A6AC-5EF5667582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871" y="539999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xmlns="" id="{4B15902B-E340-480D-96F0-123557B87827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2475" y="0"/>
            <a:ext cx="1080000" cy="1080000"/>
          </a:xfrm>
          <a:prstGeom prst="rect">
            <a:avLst/>
          </a:prstGeom>
        </p:spPr>
      </p:pic>
      <p:pic>
        <p:nvPicPr>
          <p:cNvPr id="15" name="Picture 4" descr="http://www.meteoweb.eu/wp-content/uploads/2014/06/NOCCIOLE-COP.jpeg">
            <a:extLst>
              <a:ext uri="{FF2B5EF4-FFF2-40B4-BE49-F238E27FC236}">
                <a16:creationId xmlns:a16="http://schemas.microsoft.com/office/drawing/2014/main" xmlns="" id="{B037160B-ED64-47C7-B6E8-6BC5D70E53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02475" y="4319999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8" descr="Risultati immagini per caseificio rovi latte">
            <a:extLst>
              <a:ext uri="{FF2B5EF4-FFF2-40B4-BE49-F238E27FC236}">
                <a16:creationId xmlns:a16="http://schemas.microsoft.com/office/drawing/2014/main" xmlns="" id="{5A848665-5A40-4A98-A176-967D435894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2062" y="108000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Risultati immagini per prodotti da forno">
            <a:extLst>
              <a:ext uri="{FF2B5EF4-FFF2-40B4-BE49-F238E27FC236}">
                <a16:creationId xmlns:a16="http://schemas.microsoft.com/office/drawing/2014/main" xmlns="" id="{6BA64E2E-49C7-47E6-8600-F6BF86EAC7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10037269" y="3240000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xmlns="" id="{476A1296-7FD3-48FD-9598-65BF98DAADA9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0332" y="1080000"/>
            <a:ext cx="1080000" cy="1080000"/>
          </a:xfrm>
          <a:prstGeom prst="rect">
            <a:avLst/>
          </a:prstGeom>
        </p:spPr>
      </p:pic>
      <p:pic>
        <p:nvPicPr>
          <p:cNvPr id="19" name="Picture 12" descr="https://www.galserrecalabresi.it/wp-content/uploads/2018/07/BORGIA-3-1-1024x683.png">
            <a:extLst>
              <a:ext uri="{FF2B5EF4-FFF2-40B4-BE49-F238E27FC236}">
                <a16:creationId xmlns:a16="http://schemas.microsoft.com/office/drawing/2014/main" xmlns="" id="{806CD18A-F8B7-4C19-908C-675033B317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387" y="325537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 descr="https://www.galserrecalabresi.it/wp-content/uploads/2018/07/CORTALE-4-1024x683.png">
            <a:extLst>
              <a:ext uri="{FF2B5EF4-FFF2-40B4-BE49-F238E27FC236}">
                <a16:creationId xmlns:a16="http://schemas.microsoft.com/office/drawing/2014/main" xmlns="" id="{02D19A83-44FF-4949-A3FA-7481A5331D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15267" y="539999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10" descr="https://www.galserrecalabresi.it/wp-content/uploads/2018/07/CARDINALE-2-1024x683.png">
            <a:extLst>
              <a:ext uri="{FF2B5EF4-FFF2-40B4-BE49-F238E27FC236}">
                <a16:creationId xmlns:a16="http://schemas.microsoft.com/office/drawing/2014/main" xmlns="" id="{F3D35B9A-0A9F-475A-9D6D-386FFAFB8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949872" y="431999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4" descr="Immagine correlata">
            <a:extLst>
              <a:ext uri="{FF2B5EF4-FFF2-40B4-BE49-F238E27FC236}">
                <a16:creationId xmlns:a16="http://schemas.microsoft.com/office/drawing/2014/main" xmlns="" id="{6232F112-8199-4B7E-93E5-A2C058BCE33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189" y="219075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Immagine 22">
            <a:extLst>
              <a:ext uri="{FF2B5EF4-FFF2-40B4-BE49-F238E27FC236}">
                <a16:creationId xmlns:a16="http://schemas.microsoft.com/office/drawing/2014/main" xmlns="" id="{53F35DF1-2FDA-4310-A182-87DAEF995279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5972" y="4318977"/>
            <a:ext cx="1080000" cy="1080000"/>
          </a:xfrm>
          <a:prstGeom prst="rect">
            <a:avLst/>
          </a:prstGeom>
        </p:spPr>
      </p:pic>
      <p:pic>
        <p:nvPicPr>
          <p:cNvPr id="24" name="Immagine 23">
            <a:extLst>
              <a:ext uri="{FF2B5EF4-FFF2-40B4-BE49-F238E27FC236}">
                <a16:creationId xmlns:a16="http://schemas.microsoft.com/office/drawing/2014/main" xmlns="" id="{0C6141E8-2997-44D0-87EC-FD2873491B93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3571" y="5457493"/>
            <a:ext cx="1080000" cy="1080000"/>
          </a:xfrm>
          <a:prstGeom prst="rect">
            <a:avLst/>
          </a:prstGeom>
        </p:spPr>
      </p:pic>
      <p:pic>
        <p:nvPicPr>
          <p:cNvPr id="25" name="Immagine 24">
            <a:extLst>
              <a:ext uri="{FF2B5EF4-FFF2-40B4-BE49-F238E27FC236}">
                <a16:creationId xmlns:a16="http://schemas.microsoft.com/office/drawing/2014/main" xmlns="" id="{11F74481-83E3-44CF-B6F7-2D157079D19A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4474" y="4318977"/>
            <a:ext cx="1080000" cy="1080000"/>
          </a:xfrm>
          <a:prstGeom prst="rect">
            <a:avLst/>
          </a:prstGeom>
        </p:spPr>
      </p:pic>
      <p:pic>
        <p:nvPicPr>
          <p:cNvPr id="26" name="Picture 27" descr="E:\GAL\PRODOTTI\SQUILLACE CERAMICHE GAL\SQUILLACE CERAMICA - GAL-28.jpg">
            <a:extLst>
              <a:ext uri="{FF2B5EF4-FFF2-40B4-BE49-F238E27FC236}">
                <a16:creationId xmlns:a16="http://schemas.microsoft.com/office/drawing/2014/main" xmlns="" id="{B48DC537-131E-4131-9E62-608C75940B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7172" y="5397955"/>
            <a:ext cx="1080000" cy="10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8" descr="Risultati immagini per panari calabresi">
            <a:extLst>
              <a:ext uri="{FF2B5EF4-FFF2-40B4-BE49-F238E27FC236}">
                <a16:creationId xmlns:a16="http://schemas.microsoft.com/office/drawing/2014/main" xmlns="" id="{F15EA6C5-1C33-40E0-97C0-3E976332BB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88"/>
          <a:stretch/>
        </p:blipFill>
        <p:spPr bwMode="auto">
          <a:xfrm>
            <a:off x="6725027" y="2175378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10" descr="Risultati immagini per ceramica di squillace">
            <a:extLst>
              <a:ext uri="{FF2B5EF4-FFF2-40B4-BE49-F238E27FC236}">
                <a16:creationId xmlns:a16="http://schemas.microsoft.com/office/drawing/2014/main" xmlns="" id="{38D2DF29-5319-4DAD-8D07-15C3AC1ED4A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17" t="16352" r="8962"/>
          <a:stretch/>
        </p:blipFill>
        <p:spPr bwMode="auto">
          <a:xfrm>
            <a:off x="5682391" y="3239999"/>
            <a:ext cx="1080000" cy="108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1491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22"/>
          <p:cNvSpPr txBox="1">
            <a:spLocks noGrp="1"/>
          </p:cNvSpPr>
          <p:nvPr>
            <p:ph type="title"/>
          </p:nvPr>
        </p:nvSpPr>
        <p:spPr>
          <a:xfrm>
            <a:off x="1122481" y="442913"/>
            <a:ext cx="7134300" cy="18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Meiryo"/>
              <a:buNone/>
            </a:pPr>
            <a:r>
              <a:rPr lang="it-IT" dirty="0" smtClean="0"/>
              <a:t>L’avviso LEADER</a:t>
            </a:r>
            <a:endParaRPr dirty="0"/>
          </a:p>
        </p:txBody>
      </p:sp>
      <p:sp>
        <p:nvSpPr>
          <p:cNvPr id="325" name="Google Shape;325;p22"/>
          <p:cNvSpPr txBox="1">
            <a:spLocks noGrp="1"/>
          </p:cNvSpPr>
          <p:nvPr>
            <p:ph type="body" idx="1"/>
          </p:nvPr>
        </p:nvSpPr>
        <p:spPr>
          <a:xfrm>
            <a:off x="1122481" y="2404069"/>
            <a:ext cx="5485200" cy="35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it-IT" dirty="0"/>
              <a:t>Intervento SRG05</a:t>
            </a:r>
            <a:endParaRPr dirty="0"/>
          </a:p>
          <a:p>
            <a:pPr marL="0" lvl="0" indent="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it-IT" dirty="0"/>
              <a:t>Intervento SRG06</a:t>
            </a:r>
            <a:endParaRPr dirty="0"/>
          </a:p>
          <a:p>
            <a:pPr marL="0" lvl="0" indent="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it-IT" dirty="0"/>
              <a:t>Cosa si può fare</a:t>
            </a:r>
            <a:endParaRPr dirty="0"/>
          </a:p>
        </p:txBody>
      </p:sp>
      <p:pic>
        <p:nvPicPr>
          <p:cNvPr id="326" name="Google Shape;326;p22" descr="Piantina nel terreno alla luce del sol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29" b="39"/>
          <a:stretch/>
        </p:blipFill>
        <p:spPr>
          <a:xfrm>
            <a:off x="8897970" y="0"/>
            <a:ext cx="3293877" cy="27432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pic>
        <p:nvPicPr>
          <p:cNvPr id="327" name="Google Shape;327;p22" descr="Piantina nel terreno alla luce del sole"/>
          <p:cNvPicPr preferRelativeResize="0">
            <a:picLocks noGrp="1"/>
          </p:cNvPicPr>
          <p:nvPr>
            <p:ph type="pic" idx="3"/>
          </p:nvPr>
        </p:nvPicPr>
        <p:blipFill rotWithShape="1">
          <a:blip r:embed="rId4">
            <a:alphaModFix/>
          </a:blip>
          <a:srcRect t="248" b="258"/>
          <a:stretch/>
        </p:blipFill>
        <p:spPr>
          <a:xfrm>
            <a:off x="6381961" y="3374037"/>
            <a:ext cx="5810039" cy="348396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sp>
        <p:nvSpPr>
          <p:cNvPr id="329" name="Google Shape;329;p22"/>
          <p:cNvSpPr txBox="1">
            <a:spLocks noGrp="1"/>
          </p:cNvSpPr>
          <p:nvPr>
            <p:ph type="sldNum" idx="12"/>
          </p:nvPr>
        </p:nvSpPr>
        <p:spPr>
          <a:xfrm>
            <a:off x="10712410" y="6172200"/>
            <a:ext cx="775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" name="Google Shape;337;p23" descr="Persona che pianta delle piantin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b="10"/>
          <a:stretch/>
        </p:blipFill>
        <p:spPr>
          <a:xfrm>
            <a:off x="4979586" y="0"/>
            <a:ext cx="721241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sp>
        <p:nvSpPr>
          <p:cNvPr id="338" name="Google Shape;338;p23"/>
          <p:cNvSpPr txBox="1">
            <a:spLocks noGrp="1"/>
          </p:cNvSpPr>
          <p:nvPr>
            <p:ph type="ctrTitle"/>
          </p:nvPr>
        </p:nvSpPr>
        <p:spPr>
          <a:xfrm>
            <a:off x="1124712" y="1346268"/>
            <a:ext cx="5274900" cy="3066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 fontScale="90000"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Meiryo"/>
              <a:buNone/>
            </a:pPr>
            <a:r>
              <a:rPr lang="it-IT"/>
              <a:t>Intervento</a:t>
            </a:r>
            <a:br>
              <a:rPr lang="it-IT"/>
            </a:br>
            <a:r>
              <a:rPr lang="it-IT"/>
              <a:t>SRG05 – Sostegno Preparatorio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4" name="Google Shape;344;p24" descr="Foto con una persona, una carriola, piante, vegetazione e verdura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t="149" b="149"/>
          <a:stretch/>
        </p:blipFill>
        <p:spPr>
          <a:xfrm>
            <a:off x="6940456" y="0"/>
            <a:ext cx="3828033" cy="20510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sp>
        <p:nvSpPr>
          <p:cNvPr id="345" name="Google Shape;345;p24"/>
          <p:cNvSpPr txBox="1">
            <a:spLocks noGrp="1"/>
          </p:cNvSpPr>
          <p:nvPr>
            <p:ph type="title"/>
          </p:nvPr>
        </p:nvSpPr>
        <p:spPr>
          <a:xfrm>
            <a:off x="1124713" y="442220"/>
            <a:ext cx="5405700" cy="134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 fontScale="90000"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Font typeface="Meiryo"/>
              <a:buNone/>
            </a:pPr>
            <a:r>
              <a:rPr lang="it-IT"/>
              <a:t>SRG05 – Supporto Preparatorio Leader</a:t>
            </a:r>
            <a:endParaRPr/>
          </a:p>
        </p:txBody>
      </p:sp>
      <p:sp>
        <p:nvSpPr>
          <p:cNvPr id="346" name="Google Shape;346;p24"/>
          <p:cNvSpPr txBox="1">
            <a:spLocks noGrp="1"/>
          </p:cNvSpPr>
          <p:nvPr>
            <p:ph type="body" idx="1"/>
          </p:nvPr>
        </p:nvSpPr>
        <p:spPr>
          <a:xfrm>
            <a:off x="1124711" y="2052337"/>
            <a:ext cx="4536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</a:pPr>
            <a:r>
              <a:rPr lang="it-IT"/>
              <a:t>AMBITI E BENEFICIARI</a:t>
            </a:r>
            <a:endParaRPr/>
          </a:p>
        </p:txBody>
      </p:sp>
      <p:sp>
        <p:nvSpPr>
          <p:cNvPr id="347" name="Google Shape;347;p24"/>
          <p:cNvSpPr txBox="1">
            <a:spLocks noGrp="1"/>
          </p:cNvSpPr>
          <p:nvPr>
            <p:ph type="body" idx="3"/>
          </p:nvPr>
        </p:nvSpPr>
        <p:spPr>
          <a:xfrm>
            <a:off x="407536" y="2912568"/>
            <a:ext cx="11148000" cy="277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/>
          </a:bodyPr>
          <a:lstStyle/>
          <a:p>
            <a:pPr marL="283464" lvl="0" indent="-283464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it-IT" sz="1800"/>
              <a:t>Sono stati confermate le 13 aree territoriali, al fine di valorizzare l’esperienza comune realizzata nel periodo di programmazione 2014-2022</a:t>
            </a:r>
            <a:endParaRPr/>
          </a:p>
          <a:p>
            <a:pPr marL="283464" lvl="0" indent="-283464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Char char="•"/>
            </a:pPr>
            <a:r>
              <a:rPr lang="it-IT" sz="1800"/>
              <a:t>Ciascun partenariato/GAL deve acquisire, per tutti i territori compresi nella Strategia proposta, formale adesione da parte di almeno il </a:t>
            </a:r>
            <a:r>
              <a:rPr lang="it-IT" sz="1800" b="1" u="sng"/>
              <a:t>51% dei Comuni eleggibili</a:t>
            </a:r>
            <a:r>
              <a:rPr lang="it-IT" sz="1800"/>
              <a:t> nell’area di riferimento </a:t>
            </a:r>
            <a:endParaRPr/>
          </a:p>
          <a:p>
            <a:pPr marL="283464" lvl="0" indent="-188214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500"/>
              <a:buNone/>
            </a:pPr>
            <a:endParaRPr/>
          </a:p>
        </p:txBody>
      </p:sp>
      <p:sp>
        <p:nvSpPr>
          <p:cNvPr id="349" name="Google Shape;349;p24"/>
          <p:cNvSpPr txBox="1">
            <a:spLocks noGrp="1"/>
          </p:cNvSpPr>
          <p:nvPr>
            <p:ph type="sldNum" idx="12"/>
          </p:nvPr>
        </p:nvSpPr>
        <p:spPr>
          <a:xfrm>
            <a:off x="10712410" y="6172200"/>
            <a:ext cx="775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5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" name="Google Shape;368;p26" descr="Persona che pianta delle piantin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b="10"/>
          <a:stretch/>
        </p:blipFill>
        <p:spPr>
          <a:xfrm>
            <a:off x="4979586" y="0"/>
            <a:ext cx="7212414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sp>
        <p:nvSpPr>
          <p:cNvPr id="369" name="Google Shape;369;p26"/>
          <p:cNvSpPr txBox="1">
            <a:spLocks noGrp="1"/>
          </p:cNvSpPr>
          <p:nvPr>
            <p:ph type="ctrTitle"/>
          </p:nvPr>
        </p:nvSpPr>
        <p:spPr>
          <a:xfrm>
            <a:off x="452360" y="1668996"/>
            <a:ext cx="4205366" cy="36650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4400"/>
              <a:buFont typeface="Meiryo"/>
              <a:buNone/>
            </a:pPr>
            <a:r>
              <a:rPr lang="it-IT" sz="3600" dirty="0"/>
              <a:t>Intervento</a:t>
            </a:r>
            <a:br>
              <a:rPr lang="it-IT" sz="3600" dirty="0"/>
            </a:br>
            <a:r>
              <a:rPr lang="it-IT" sz="3600" dirty="0"/>
              <a:t>SRG06 - LEADER - Attuazione delle Strategie di Sviluppo Locale</a:t>
            </a:r>
            <a:endParaRPr sz="4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27"/>
          <p:cNvSpPr txBox="1">
            <a:spLocks noGrp="1"/>
          </p:cNvSpPr>
          <p:nvPr>
            <p:ph type="title"/>
          </p:nvPr>
        </p:nvSpPr>
        <p:spPr>
          <a:xfrm>
            <a:off x="364222" y="209998"/>
            <a:ext cx="8263500" cy="134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Meiryo"/>
              <a:buNone/>
            </a:pPr>
            <a:r>
              <a:rPr lang="it-IT" dirty="0"/>
              <a:t>Intervento SRG 06</a:t>
            </a:r>
            <a:endParaRPr dirty="0"/>
          </a:p>
        </p:txBody>
      </p:sp>
      <p:pic>
        <p:nvPicPr>
          <p:cNvPr id="378" name="Google Shape;378;p27" descr="Piantina nel terreno alla luce del sol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53" y="3978381"/>
            <a:ext cx="12188645" cy="28796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sp>
        <p:nvSpPr>
          <p:cNvPr id="380" name="Google Shape;380;p27"/>
          <p:cNvSpPr txBox="1">
            <a:spLocks noGrp="1"/>
          </p:cNvSpPr>
          <p:nvPr>
            <p:ph type="sldNum" idx="12"/>
          </p:nvPr>
        </p:nvSpPr>
        <p:spPr>
          <a:xfrm>
            <a:off x="10712410" y="6172200"/>
            <a:ext cx="775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7</a:t>
            </a:fld>
            <a:endParaRPr/>
          </a:p>
        </p:txBody>
      </p:sp>
      <p:sp>
        <p:nvSpPr>
          <p:cNvPr id="381" name="Google Shape;381;p27"/>
          <p:cNvSpPr txBox="1">
            <a:spLocks noGrp="1"/>
          </p:cNvSpPr>
          <p:nvPr>
            <p:ph type="body" idx="1"/>
          </p:nvPr>
        </p:nvSpPr>
        <p:spPr>
          <a:xfrm>
            <a:off x="5048249" y="803532"/>
            <a:ext cx="6875427" cy="28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 lnSpcReduction="10000"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800"/>
              <a:buNone/>
            </a:pPr>
            <a:r>
              <a:rPr lang="it-IT" dirty="0"/>
              <a:t>L’intervento prevede due sotto-interventi:</a:t>
            </a:r>
            <a:endParaRPr dirty="0"/>
          </a:p>
          <a:p>
            <a:pPr marL="285750" lvl="0" indent="-28575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it-IT" dirty="0"/>
              <a:t>sotto intervento A: sostegno alle strategie di sviluppo locale</a:t>
            </a:r>
            <a:endParaRPr dirty="0"/>
          </a:p>
          <a:p>
            <a:pPr marL="285750" lvl="0" indent="-28575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800"/>
              <a:buFont typeface="Arial"/>
              <a:buChar char="•"/>
            </a:pPr>
            <a:r>
              <a:rPr lang="it-IT" dirty="0"/>
              <a:t>sotto intervento B: animazione e gestione delle strategie di sviluppo locale, articolata in due azioni:</a:t>
            </a:r>
            <a:endParaRPr dirty="0"/>
          </a:p>
          <a:p>
            <a:pPr marL="717550" lvl="1" indent="-28575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it-IT" dirty="0"/>
              <a:t>azione B.1 Gestione e azione</a:t>
            </a:r>
            <a:endParaRPr dirty="0"/>
          </a:p>
          <a:p>
            <a:pPr marL="717550" lvl="1" indent="-28575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ts val="1600"/>
              <a:buFont typeface="Arial"/>
              <a:buChar char="•"/>
            </a:pPr>
            <a:r>
              <a:rPr lang="it-IT" dirty="0"/>
              <a:t>azione B.2 Animazione e comunicazione</a:t>
            </a:r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p28"/>
          <p:cNvSpPr txBox="1">
            <a:spLocks noGrp="1"/>
          </p:cNvSpPr>
          <p:nvPr>
            <p:ph type="title"/>
          </p:nvPr>
        </p:nvSpPr>
        <p:spPr>
          <a:xfrm>
            <a:off x="797772" y="85440"/>
            <a:ext cx="8263500" cy="7908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 fontScale="90000"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Meiryo"/>
              <a:buNone/>
            </a:pPr>
            <a:r>
              <a:rPr lang="it-IT" dirty="0"/>
              <a:t>Descrizione degli Interventi</a:t>
            </a:r>
            <a:endParaRPr dirty="0"/>
          </a:p>
        </p:txBody>
      </p:sp>
      <p:pic>
        <p:nvPicPr>
          <p:cNvPr id="390" name="Google Shape;390;p28" descr="Piantina nel terreno alla luce del sol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53" y="3978381"/>
            <a:ext cx="12188645" cy="28796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sp>
        <p:nvSpPr>
          <p:cNvPr id="392" name="Google Shape;392;p28"/>
          <p:cNvSpPr txBox="1">
            <a:spLocks noGrp="1"/>
          </p:cNvSpPr>
          <p:nvPr>
            <p:ph type="sldNum" idx="12"/>
          </p:nvPr>
        </p:nvSpPr>
        <p:spPr>
          <a:xfrm>
            <a:off x="10712410" y="6172200"/>
            <a:ext cx="775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8</a:t>
            </a:fld>
            <a:endParaRPr/>
          </a:p>
        </p:txBody>
      </p:sp>
      <p:sp>
        <p:nvSpPr>
          <p:cNvPr id="393" name="Google Shape;393;p28"/>
          <p:cNvSpPr txBox="1">
            <a:spLocks noGrp="1"/>
          </p:cNvSpPr>
          <p:nvPr>
            <p:ph type="body" idx="1"/>
          </p:nvPr>
        </p:nvSpPr>
        <p:spPr>
          <a:xfrm>
            <a:off x="695885" y="698168"/>
            <a:ext cx="11169900" cy="28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rmAutofit fontScale="77500" lnSpcReduction="20000"/>
          </a:bodyPr>
          <a:lstStyle/>
          <a:p>
            <a:pPr marL="0" lvl="0" indent="0" algn="just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rPr lang="it-IT" dirty="0"/>
              <a:t>Per favorire una migliore gestione delle risorse territoriali, nell’ambito delle SSL selezionate, possono essere sostenute la preparazione e realizzazione di progetti per:</a:t>
            </a:r>
            <a:endParaRPr dirty="0"/>
          </a:p>
          <a:p>
            <a:pPr marL="0" lvl="0" indent="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rPr lang="it-IT" dirty="0"/>
              <a:t>• la cooperazione transnazionale e/o interterritoriale;</a:t>
            </a:r>
            <a:endParaRPr dirty="0"/>
          </a:p>
          <a:p>
            <a:pPr marL="0" lvl="0" indent="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rPr lang="it-IT" dirty="0"/>
              <a:t>• gli Smart </a:t>
            </a:r>
            <a:r>
              <a:rPr lang="it-IT" dirty="0" err="1"/>
              <a:t>Village</a:t>
            </a:r>
            <a:r>
              <a:rPr lang="it-IT" dirty="0"/>
              <a:t>, in determinate zone delle aree coinvolte dalle Strategie Locali, per favorire lo sviluppo della co-progettazione/gestione pubblica-privata e realizzare beni e servizi collettivi, mettendo in atto anche possibili soluzioni offerte dalle tecnologie digitali;</a:t>
            </a:r>
            <a:endParaRPr dirty="0"/>
          </a:p>
          <a:p>
            <a:pPr marL="0" lvl="0" indent="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rPr lang="it-IT" dirty="0"/>
              <a:t>• l’avvio di imprese rurali extra agricole (ad esempio nel campo della </a:t>
            </a:r>
            <a:r>
              <a:rPr lang="it-IT" dirty="0" err="1"/>
              <a:t>bio</a:t>
            </a:r>
            <a:r>
              <a:rPr lang="it-IT" dirty="0"/>
              <a:t>-economia, del turismo, delle attività culturali, ricreative e sociali, etc.);</a:t>
            </a:r>
            <a:endParaRPr dirty="0"/>
          </a:p>
          <a:p>
            <a:pPr marL="0" lvl="0" indent="0" algn="just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rPr lang="it-IT" dirty="0"/>
              <a:t>• gli investimenti in infrastrutture di larga scala coerenti con altre operazioni della SSL.</a:t>
            </a:r>
            <a:endParaRPr dirty="0"/>
          </a:p>
        </p:txBody>
      </p:sp>
      <p:sp>
        <p:nvSpPr>
          <p:cNvPr id="2" name="Rettangolo 1"/>
          <p:cNvSpPr/>
          <p:nvPr/>
        </p:nvSpPr>
        <p:spPr>
          <a:xfrm>
            <a:off x="746828" y="3301594"/>
            <a:ext cx="11068013" cy="695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140000"/>
              </a:lnSpc>
              <a:buClr>
                <a:srgbClr val="3F3F3F"/>
              </a:buClr>
              <a:buSzPts val="1800"/>
            </a:pPr>
            <a:r>
              <a:rPr lang="it-IT" dirty="0"/>
              <a:t>Gli investimenti in agricoltura sostenuti in ambito LEADER saranno marginali e coerenti con le esigenze di sviluppo locale delle aree interessate.</a:t>
            </a:r>
            <a:endParaRPr lang="it-IT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p30"/>
          <p:cNvSpPr txBox="1">
            <a:spLocks noGrp="1"/>
          </p:cNvSpPr>
          <p:nvPr>
            <p:ph type="title"/>
          </p:nvPr>
        </p:nvSpPr>
        <p:spPr>
          <a:xfrm>
            <a:off x="753035" y="249550"/>
            <a:ext cx="8263500" cy="652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rmAutofit fontScale="90000"/>
          </a:bodyPr>
          <a:lstStyle/>
          <a:p>
            <a:pPr marL="0" lvl="0" indent="0" algn="l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3200"/>
              <a:buFont typeface="Meiryo"/>
              <a:buNone/>
            </a:pPr>
            <a:r>
              <a:rPr lang="it-IT" dirty="0"/>
              <a:t>Ambiti Tematici</a:t>
            </a:r>
            <a:endParaRPr dirty="0"/>
          </a:p>
        </p:txBody>
      </p:sp>
      <p:pic>
        <p:nvPicPr>
          <p:cNvPr id="414" name="Google Shape;414;p30" descr="Piantina nel terreno alla luce del sole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353" y="3978381"/>
            <a:ext cx="12188645" cy="287961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</p:pic>
      <p:sp>
        <p:nvSpPr>
          <p:cNvPr id="416" name="Google Shape;416;p30"/>
          <p:cNvSpPr txBox="1">
            <a:spLocks noGrp="1"/>
          </p:cNvSpPr>
          <p:nvPr>
            <p:ph type="sldNum" idx="12"/>
          </p:nvPr>
        </p:nvSpPr>
        <p:spPr>
          <a:xfrm>
            <a:off x="10712410" y="6172200"/>
            <a:ext cx="7755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9</a:t>
            </a:fld>
            <a:endParaRPr/>
          </a:p>
        </p:txBody>
      </p:sp>
      <p:sp>
        <p:nvSpPr>
          <p:cNvPr id="417" name="Google Shape;417;p30"/>
          <p:cNvSpPr txBox="1">
            <a:spLocks noGrp="1"/>
          </p:cNvSpPr>
          <p:nvPr>
            <p:ph type="body" idx="1"/>
          </p:nvPr>
        </p:nvSpPr>
        <p:spPr>
          <a:xfrm>
            <a:off x="753035" y="805241"/>
            <a:ext cx="8076640" cy="284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09725" tIns="109725" rIns="109725" bIns="91425" anchor="t" anchorCtr="0">
            <a:noAutofit/>
          </a:bodyPr>
          <a:lstStyle/>
          <a:p>
            <a:pPr marL="0" lvl="0" indent="0" algn="l" rtl="0">
              <a:lnSpc>
                <a:spcPct val="14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rPr lang="it-IT" sz="1400" dirty="0"/>
              <a:t>le SSL devono puntare </a:t>
            </a:r>
            <a:r>
              <a:rPr lang="it-IT" sz="1400" b="1" u="sng" dirty="0"/>
              <a:t>al massimo su due specifici ambiti tematici </a:t>
            </a:r>
            <a:r>
              <a:rPr lang="it-IT" sz="1400" dirty="0"/>
              <a:t>tra quelli di seguito elencati:</a:t>
            </a:r>
            <a:endParaRPr sz="1400" dirty="0"/>
          </a:p>
          <a:p>
            <a:pPr marL="0" lvl="0" indent="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rPr lang="it-IT" sz="1400" dirty="0"/>
              <a:t>1) servizi </a:t>
            </a:r>
            <a:r>
              <a:rPr lang="it-IT" sz="1400" dirty="0" err="1"/>
              <a:t>ecosistemici</a:t>
            </a:r>
            <a:r>
              <a:rPr lang="it-IT" sz="1400" dirty="0"/>
              <a:t>, biodiversità, risorse naturali e paesaggio;</a:t>
            </a:r>
            <a:endParaRPr sz="1400" dirty="0"/>
          </a:p>
          <a:p>
            <a:pPr marL="0" lvl="0" indent="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rPr lang="it-IT" sz="1400" dirty="0"/>
              <a:t>2) sistemi locali del cibo, distretti, filiere agricole e agroalimentari;</a:t>
            </a:r>
            <a:endParaRPr sz="1400" dirty="0"/>
          </a:p>
          <a:p>
            <a:pPr marL="0" lvl="0" indent="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rPr lang="it-IT" sz="1400" dirty="0"/>
              <a:t>3) servizi, beni, spazi collettivi e inclusivi;</a:t>
            </a:r>
            <a:endParaRPr sz="1400" dirty="0"/>
          </a:p>
          <a:p>
            <a:pPr marL="0" lvl="0" indent="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rPr lang="it-IT" sz="1400" dirty="0"/>
              <a:t>4) comunità energetiche, </a:t>
            </a:r>
            <a:r>
              <a:rPr lang="it-IT" sz="1400" dirty="0" err="1"/>
              <a:t>bioeconomiche</a:t>
            </a:r>
            <a:r>
              <a:rPr lang="it-IT" sz="1400" dirty="0"/>
              <a:t> e ad economia circolare;</a:t>
            </a:r>
            <a:endParaRPr sz="1400" dirty="0"/>
          </a:p>
          <a:p>
            <a:pPr marL="0" lvl="0" indent="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rPr lang="it-IT" sz="1400" dirty="0"/>
              <a:t>5) sistemi di offerta socioculturali e turistico-ricreativi locali;</a:t>
            </a:r>
            <a:endParaRPr sz="1400" dirty="0"/>
          </a:p>
          <a:p>
            <a:pPr marL="0" lvl="0" indent="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rPr lang="it-IT" sz="1400" dirty="0"/>
              <a:t>6) sistemi produttivi locali artigianali e manifatturieri.</a:t>
            </a:r>
            <a:endParaRPr sz="1400" dirty="0"/>
          </a:p>
          <a:p>
            <a:pPr marL="0" lvl="0" indent="0" algn="l" rtl="0">
              <a:lnSpc>
                <a:spcPct val="140000"/>
              </a:lnSpc>
              <a:spcBef>
                <a:spcPts val="930"/>
              </a:spcBef>
              <a:spcAft>
                <a:spcPts val="0"/>
              </a:spcAft>
              <a:buClr>
                <a:srgbClr val="3F3F3F"/>
              </a:buClr>
              <a:buSzPct val="100000"/>
              <a:buNone/>
            </a:pPr>
            <a:r>
              <a:rPr lang="it-IT" sz="1400" dirty="0"/>
              <a:t>Per ogni strategia dovrà essere chiaramente indicato l’ambito tematico prioritario e l’ambito tematico secondario e le integrazioni previste tra i temi prescelti.</a:t>
            </a:r>
            <a:endParaRPr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ketchLinesVTI">
  <a:themeElements>
    <a:clrScheme name="SketchLines">
      <a:dk1>
        <a:srgbClr val="000000"/>
      </a:dk1>
      <a:lt1>
        <a:srgbClr val="FFFFFF"/>
      </a:lt1>
      <a:dk2>
        <a:srgbClr val="564E4E"/>
      </a:dk2>
      <a:lt2>
        <a:srgbClr val="EEEBE2"/>
      </a:lt2>
      <a:accent1>
        <a:srgbClr val="E54837"/>
      </a:accent1>
      <a:accent2>
        <a:srgbClr val="947F53"/>
      </a:accent2>
      <a:accent3>
        <a:srgbClr val="BE8D64"/>
      </a:accent3>
      <a:accent4>
        <a:srgbClr val="E0C171"/>
      </a:accent4>
      <a:accent5>
        <a:srgbClr val="968572"/>
      </a:accent5>
      <a:accent6>
        <a:srgbClr val="855D5D"/>
      </a:accent6>
      <a:hlink>
        <a:srgbClr val="CC9900"/>
      </a:hlink>
      <a:folHlink>
        <a:srgbClr val="96A9A9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1275</Words>
  <Application>Microsoft Office PowerPoint</Application>
  <PresentationFormat>Widescreen</PresentationFormat>
  <Paragraphs>213</Paragraphs>
  <Slides>19</Slides>
  <Notes>18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19</vt:i4>
      </vt:variant>
    </vt:vector>
  </HeadingPairs>
  <TitlesOfParts>
    <vt:vector size="25" baseType="lpstr">
      <vt:lpstr>Arial</vt:lpstr>
      <vt:lpstr>Calibri</vt:lpstr>
      <vt:lpstr>Corbel</vt:lpstr>
      <vt:lpstr>Meiryo</vt:lpstr>
      <vt:lpstr>Times New Roman</vt:lpstr>
      <vt:lpstr>SketchLinesVTI</vt:lpstr>
      <vt:lpstr>Road map to 2027</vt:lpstr>
      <vt:lpstr>Forum Territoriali per lo  Sviluppo Locale Partecipativo  </vt:lpstr>
      <vt:lpstr>L’avviso LEADER</vt:lpstr>
      <vt:lpstr>Intervento SRG05 – Sostegno Preparatorio</vt:lpstr>
      <vt:lpstr>SRG05 – Supporto Preparatorio Leader</vt:lpstr>
      <vt:lpstr>Intervento SRG06 - LEADER - Attuazione delle Strategie di Sviluppo Locale</vt:lpstr>
      <vt:lpstr>Intervento SRG 06</vt:lpstr>
      <vt:lpstr>Descrizione degli Interventi</vt:lpstr>
      <vt:lpstr>Ambiti Tematici</vt:lpstr>
      <vt:lpstr>Operazioni</vt:lpstr>
      <vt:lpstr>Tabella op. ordinarie</vt:lpstr>
      <vt:lpstr>Operazioni specifiche</vt:lpstr>
      <vt:lpstr>Operazioni specifiche</vt:lpstr>
      <vt:lpstr>Progetti complessi</vt:lpstr>
      <vt:lpstr>Progetti di cooperazione</vt:lpstr>
      <vt:lpstr>Scadenza presentazione domande</vt:lpstr>
      <vt:lpstr>La Strategia di Sviluppo Locale delle Serre Calabresi  Road map to 2027</vt:lpstr>
      <vt:lpstr>Ascolto del territorio</vt:lpstr>
      <vt:lpstr>Grazie per l’attenzione e la partecipazione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Bando Leader</dc:title>
  <dc:creator>Gregorio Muzzi</dc:creator>
  <cp:lastModifiedBy>Pc</cp:lastModifiedBy>
  <cp:revision>13</cp:revision>
  <cp:lastPrinted>2023-09-28T16:08:55Z</cp:lastPrinted>
  <dcterms:modified xsi:type="dcterms:W3CDTF">2023-09-28T16:53:54Z</dcterms:modified>
</cp:coreProperties>
</file>